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Layouts/slideLayout29.xml" ContentType="application/vnd.openxmlformats-officedocument.presentationml.slideLayout+xml"/>
  <Override PartName="/ppt/notesSlides/notesSlide1.xml" ContentType="application/vnd.openxmlformats-officedocument.presentationml.notesSlide+xml"/>
  <Default Extension="bin" ContentType="application/vnd.openxmlformats-officedocument.oleObject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emf" ContentType="image/x-emf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  <p:sldMasterId id="2147483680" r:id="rId2"/>
  </p:sldMasterIdLst>
  <p:notesMasterIdLst>
    <p:notesMasterId r:id="rId9"/>
  </p:notesMasterIdLst>
  <p:sldIdLst>
    <p:sldId id="302" r:id="rId3"/>
    <p:sldId id="310" r:id="rId4"/>
    <p:sldId id="311" r:id="rId5"/>
    <p:sldId id="312" r:id="rId6"/>
    <p:sldId id="313" r:id="rId7"/>
    <p:sldId id="291" r:id="rId8"/>
  </p:sldIdLst>
  <p:sldSz cx="9144000" cy="5143500" type="screen16x9"/>
  <p:notesSz cx="7010400" cy="9296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524" userDrawn="1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5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404040"/>
    <a:srgbClr val="BCBEC0"/>
    <a:srgbClr val="F48E31"/>
    <a:srgbClr val="A02D17"/>
    <a:srgbClr val="8C7308"/>
    <a:srgbClr val="6B9A31"/>
    <a:srgbClr val="7F7F7F"/>
    <a:srgbClr val="F16667"/>
    <a:srgbClr val="90278E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2435" autoAdjust="0"/>
  </p:normalViewPr>
  <p:slideViewPr>
    <p:cSldViewPr snapToGrid="0">
      <p:cViewPr>
        <p:scale>
          <a:sx n="125" d="100"/>
          <a:sy n="125" d="100"/>
        </p:scale>
        <p:origin x="438" y="1014"/>
      </p:cViewPr>
      <p:guideLst>
        <p:guide orient="horz" pos="1524"/>
        <p:guide orient="horz" pos="56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media/hdphoto1.wdp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404813" y="696913"/>
            <a:ext cx="6200775" cy="34877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701041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4849293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Volume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smtClean="0"/>
              <a:t>	Create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smtClean="0"/>
              <a:t>	Insect – Display information about </a:t>
            </a:r>
            <a:r>
              <a:rPr lang="en-US" baseline="0" dirty="0" err="1" smtClean="0"/>
              <a:t>volumen</a:t>
            </a:r>
            <a:endParaRPr lang="en-US" baseline="0" dirty="0" smtClean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xmlns="" val="4225568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Volume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smtClean="0"/>
              <a:t>	Create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smtClean="0"/>
              <a:t>	Insect – Display information about </a:t>
            </a:r>
            <a:r>
              <a:rPr lang="en-US" baseline="0" dirty="0" err="1" smtClean="0"/>
              <a:t>volumen</a:t>
            </a:r>
            <a:endParaRPr lang="en-US" baseline="0" dirty="0" smtClean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xmlns="" val="12193252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xmlns="" val="15187348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Volume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smtClean="0"/>
              <a:t>	Create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baseline="0" dirty="0" smtClean="0"/>
              <a:t>	Insect – Display information about </a:t>
            </a:r>
            <a:r>
              <a:rPr lang="en-US" baseline="0" dirty="0" err="1" smtClean="0"/>
              <a:t>volumen</a:t>
            </a:r>
            <a:endParaRPr lang="en-US" baseline="0" dirty="0" smtClean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xmlns="" val="721962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emf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2">
    <p:bg>
      <p:bgRef idx="1001">
        <a:schemeClr val="bg1"/>
      </p:bgRef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ipad and hand and iphone.jpg"/>
          <p:cNvPicPr>
            <a:picLocks noChangeAspect="1"/>
          </p:cNvPicPr>
          <p:nvPr/>
        </p:nvPicPr>
        <p:blipFill rotWithShape="1">
          <a:blip r:embed="rId2" cstate="screen">
            <a:alphaModFix amt="40000"/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8562" y="-3551"/>
            <a:ext cx="9135438" cy="5143662"/>
          </a:xfrm>
          <a:prstGeom prst="rect">
            <a:avLst/>
          </a:prstGeom>
        </p:spPr>
      </p:pic>
      <p:sp>
        <p:nvSpPr>
          <p:cNvPr id="13" name="Shape 17"/>
          <p:cNvSpPr/>
          <p:nvPr/>
        </p:nvSpPr>
        <p:spPr>
          <a:xfrm>
            <a:off x="1" y="-3388"/>
            <a:ext cx="9171433" cy="5143499"/>
          </a:xfrm>
          <a:prstGeom prst="rect">
            <a:avLst/>
          </a:prstGeom>
          <a:solidFill>
            <a:srgbClr val="2A8280">
              <a:alpha val="66666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Shape 18"/>
          <p:cNvSpPr txBox="1">
            <a:spLocks noGrp="1"/>
          </p:cNvSpPr>
          <p:nvPr>
            <p:ph type="body" idx="1" hasCustomPrompt="1"/>
          </p:nvPr>
        </p:nvSpPr>
        <p:spPr>
          <a:xfrm>
            <a:off x="1057558" y="1630043"/>
            <a:ext cx="7538063" cy="10239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10" name="Shape 20"/>
          <p:cNvSpPr txBox="1"/>
          <p:nvPr/>
        </p:nvSpPr>
        <p:spPr>
          <a:xfrm>
            <a:off x="73141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800" b="0" i="0" dirty="0">
                <a:solidFill>
                  <a:srgbClr val="FFFFFF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87" y="161608"/>
            <a:ext cx="984587" cy="17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896386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+ photo 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body" idx="1" hasCustomPrompt="1"/>
          </p:nvPr>
        </p:nvSpPr>
        <p:spPr>
          <a:xfrm>
            <a:off x="4885855" y="1162194"/>
            <a:ext cx="3904505" cy="332707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09538" marR="0" lvl="0" indent="-109538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chemeClr val="dk1"/>
              </a:buClr>
              <a:buSzPct val="75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339725" marR="0" lvl="1" indent="-109538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80000"/>
              <a:buFont typeface="Merriweather Sans"/>
              <a:buChar char="-"/>
              <a:defRPr sz="1200" b="0" i="0" u="none" strike="noStrike" cap="none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2pPr>
            <a:lvl3pPr marL="569913" marR="0" lvl="2" indent="-109538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8000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HelveticaNeueLT Pro 55 Roman"/>
                <a:ea typeface="Arial"/>
                <a:cs typeface="HelveticaNeueLT Pro 55 Roman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</a:p>
          <a:p>
            <a:pPr lvl="1"/>
            <a:r>
              <a:rPr lang="en-US" sz="1200" dirty="0" smtClean="0"/>
              <a:t>Click to add text</a:t>
            </a:r>
          </a:p>
          <a:p>
            <a:pPr lvl="2"/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46" name="Shape 46"/>
          <p:cNvSpPr txBox="1">
            <a:spLocks noGrp="1"/>
          </p:cNvSpPr>
          <p:nvPr>
            <p:ph type="body" idx="2" hasCustomPrompt="1"/>
          </p:nvPr>
        </p:nvSpPr>
        <p:spPr>
          <a:xfrm>
            <a:off x="1098314" y="562921"/>
            <a:ext cx="7692046" cy="5128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rgbClr val="F69264"/>
              </a:buClr>
              <a:buFont typeface="Arial"/>
              <a:buNone/>
              <a:defRPr sz="2400" b="0" i="0" u="none" strike="noStrike" cap="none">
                <a:solidFill>
                  <a:srgbClr val="F69264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457200" marR="0" lvl="1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6" name="Shape 20"/>
          <p:cNvSpPr txBox="1"/>
          <p:nvPr/>
        </p:nvSpPr>
        <p:spPr>
          <a:xfrm>
            <a:off x="73141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800" b="0" i="0" dirty="0">
                <a:solidFill>
                  <a:schemeClr val="tx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pic>
        <p:nvPicPr>
          <p:cNvPr id="7" name="Picture 6" descr="GL-black-logo-trademark-rgb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3278" y="38480"/>
            <a:ext cx="1254022" cy="40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2596762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2 Colum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body" idx="1" hasCustomPrompt="1"/>
          </p:nvPr>
        </p:nvSpPr>
        <p:spPr>
          <a:xfrm>
            <a:off x="1109263" y="1589213"/>
            <a:ext cx="3663900" cy="323860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09538" marR="0" lvl="0" indent="-109538" algn="l" rtl="0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75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339725" marR="0" lvl="1" indent="-109538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80000"/>
              <a:buFont typeface="Merriweather Sans"/>
              <a:buChar char="-"/>
              <a:defRPr sz="1050" b="0" i="0" u="none" strike="noStrike" cap="none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2pPr>
            <a:lvl3pPr marL="569913" marR="0" lvl="2" indent="-109538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8000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HelveticaNeueLT Pro 55 Roman"/>
                <a:ea typeface="Arial"/>
                <a:cs typeface="HelveticaNeueLT Pro 55 Roman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</a:p>
          <a:p>
            <a:pPr lvl="1"/>
            <a:r>
              <a:rPr lang="en-US" sz="1200" dirty="0" smtClean="0"/>
              <a:t>Click to add text</a:t>
            </a:r>
          </a:p>
          <a:p>
            <a:pPr lvl="2"/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46" name="Shape 46"/>
          <p:cNvSpPr txBox="1">
            <a:spLocks noGrp="1"/>
          </p:cNvSpPr>
          <p:nvPr>
            <p:ph type="body" idx="2" hasCustomPrompt="1"/>
          </p:nvPr>
        </p:nvSpPr>
        <p:spPr>
          <a:xfrm>
            <a:off x="1098314" y="562921"/>
            <a:ext cx="7692046" cy="5128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rgbClr val="F69264"/>
              </a:buClr>
              <a:buFont typeface="Arial"/>
              <a:buNone/>
              <a:defRPr sz="2400" b="0" i="0" u="none" strike="noStrike" cap="none">
                <a:solidFill>
                  <a:srgbClr val="F69264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457200" marR="0" lvl="1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6" name="Shape 20"/>
          <p:cNvSpPr txBox="1"/>
          <p:nvPr/>
        </p:nvSpPr>
        <p:spPr>
          <a:xfrm>
            <a:off x="73141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800" b="0" i="0" dirty="0">
                <a:solidFill>
                  <a:schemeClr val="tx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1" hasCustomPrompt="1"/>
          </p:nvPr>
        </p:nvSpPr>
        <p:spPr>
          <a:xfrm>
            <a:off x="5126196" y="1633009"/>
            <a:ext cx="3664164" cy="3194809"/>
          </a:xfrm>
          <a:prstGeom prst="rect">
            <a:avLst/>
          </a:prstGeom>
        </p:spPr>
        <p:txBody>
          <a:bodyPr vert="horz"/>
          <a:lstStyle>
            <a:lvl1pPr marL="109538" marR="0" indent="-109538" algn="l" rtl="0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75000"/>
              <a:buFont typeface="Arial"/>
              <a:buChar char="•"/>
              <a:defRPr lang="en-US" sz="1400" b="0" i="0" u="none" strike="noStrike" cap="none" dirty="0" smtClean="0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339725" marR="0" indent="-109538" algn="l" rtl="0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75000"/>
              <a:buFont typeface="Lucida Grande"/>
              <a:buChar char="-"/>
              <a:defRPr lang="en-US" sz="1200" b="0" i="0" u="none" strike="noStrike" cap="none" dirty="0" smtClean="0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2pPr>
            <a:lvl3pPr marL="569913" indent="-109538">
              <a:spcBef>
                <a:spcPts val="200"/>
              </a:spcBef>
              <a:spcAft>
                <a:spcPts val="400"/>
              </a:spcAft>
              <a:buSzPct val="75000"/>
              <a:buFont typeface="Arial"/>
              <a:buChar char="•"/>
              <a:defRPr lang="en-US" sz="1050" b="0" i="0" u="none" strike="noStrike" cap="none" baseline="0" dirty="0" smtClean="0">
                <a:solidFill>
                  <a:schemeClr val="dk1"/>
                </a:solidFill>
                <a:latin typeface="HelveticaNeueLT Pro 55 Roman"/>
                <a:ea typeface="Arial"/>
                <a:cs typeface="HelveticaNeueLT Pro 55 Roman"/>
                <a:sym typeface="Arial"/>
              </a:defRPr>
            </a:lvl3pPr>
          </a:lstStyle>
          <a:p>
            <a:pPr lvl="0"/>
            <a:r>
              <a:rPr lang="en-US" dirty="0" smtClean="0"/>
              <a:t>Click to add text </a:t>
            </a:r>
          </a:p>
          <a:p>
            <a:pPr lvl="1"/>
            <a:r>
              <a:rPr lang="en-US" dirty="0" smtClean="0"/>
              <a:t>Click to add text</a:t>
            </a:r>
          </a:p>
          <a:p>
            <a:pPr lvl="2"/>
            <a:r>
              <a:rPr lang="en-US" dirty="0" smtClean="0"/>
              <a:t>Click to add text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 hasCustomPrompt="1"/>
          </p:nvPr>
        </p:nvSpPr>
        <p:spPr>
          <a:xfrm>
            <a:off x="1109498" y="1174866"/>
            <a:ext cx="2371725" cy="327025"/>
          </a:xfrm>
          <a:prstGeom prst="rect">
            <a:avLst/>
          </a:prstGeom>
        </p:spPr>
        <p:txBody>
          <a:bodyPr vert="horz"/>
          <a:lstStyle>
            <a:lvl1pPr>
              <a:defRPr sz="1600" b="0" i="0">
                <a:solidFill>
                  <a:schemeClr val="accent3"/>
                </a:solidFill>
                <a:latin typeface="HelveticaNeueLT Pro 45 Lt"/>
                <a:cs typeface="HelveticaNeueLT Pro 45 Lt"/>
              </a:defRPr>
            </a:lvl1pPr>
            <a:lvl2pPr>
              <a:defRPr b="0" i="0">
                <a:latin typeface="Helvetica Neue Light"/>
                <a:cs typeface="Helvetica Neue Light"/>
              </a:defRPr>
            </a:lvl2pPr>
            <a:lvl3pPr>
              <a:defRPr b="0" i="0">
                <a:latin typeface="Helvetica Neue Light"/>
                <a:cs typeface="Helvetica Neue Light"/>
              </a:defRPr>
            </a:lvl3pPr>
            <a:lvl4pPr>
              <a:defRPr b="0" i="0">
                <a:latin typeface="Helvetica Neue Light"/>
                <a:cs typeface="Helvetica Neue Light"/>
              </a:defRPr>
            </a:lvl4pPr>
            <a:lvl5pPr>
              <a:defRPr b="0" i="0"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 hasCustomPrompt="1"/>
          </p:nvPr>
        </p:nvSpPr>
        <p:spPr>
          <a:xfrm>
            <a:off x="5126915" y="1174866"/>
            <a:ext cx="2528887" cy="282575"/>
          </a:xfrm>
          <a:prstGeom prst="rect">
            <a:avLst/>
          </a:prstGeom>
        </p:spPr>
        <p:txBody>
          <a:bodyPr vert="horz"/>
          <a:lstStyle>
            <a:lvl1pPr>
              <a:defRPr lang="en-US" sz="1600" b="0" i="0" u="none" strike="noStrike" cap="none" dirty="0" smtClean="0">
                <a:solidFill>
                  <a:schemeClr val="accent3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pic>
        <p:nvPicPr>
          <p:cNvPr id="10" name="Picture 9" descr="GL-black-logo-trademark-rgb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3278" y="38480"/>
            <a:ext cx="1254022" cy="40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8636404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3 Colum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body" idx="1" hasCustomPrompt="1"/>
          </p:nvPr>
        </p:nvSpPr>
        <p:spPr>
          <a:xfrm>
            <a:off x="1109263" y="1589213"/>
            <a:ext cx="2372081" cy="323860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09538" marR="0" lvl="0" indent="-109538" algn="l" rtl="0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750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339725" marR="0" lvl="1" indent="-109538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80000"/>
              <a:buFont typeface="Merriweather Sans"/>
              <a:buChar char="-"/>
              <a:defRPr sz="1050" b="0" i="0" u="none" strike="noStrike" cap="none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2pPr>
            <a:lvl3pPr marL="569913" marR="0" lvl="2" indent="-109538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8000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HelveticaNeueLT Pro 55 Roman"/>
                <a:ea typeface="Arial"/>
                <a:cs typeface="HelveticaNeueLT Pro 55 Roman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</a:p>
          <a:p>
            <a:pPr lvl="1"/>
            <a:r>
              <a:rPr lang="en-US" sz="1200" dirty="0" smtClean="0"/>
              <a:t>Click to add text</a:t>
            </a:r>
          </a:p>
          <a:p>
            <a:pPr lvl="2"/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46" name="Shape 46"/>
          <p:cNvSpPr txBox="1">
            <a:spLocks noGrp="1"/>
          </p:cNvSpPr>
          <p:nvPr>
            <p:ph type="body" idx="2" hasCustomPrompt="1"/>
          </p:nvPr>
        </p:nvSpPr>
        <p:spPr>
          <a:xfrm>
            <a:off x="1098314" y="562921"/>
            <a:ext cx="7692046" cy="5128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rgbClr val="F69264"/>
              </a:buClr>
              <a:buFont typeface="Arial"/>
              <a:buNone/>
              <a:defRPr sz="2400" b="0" i="0" u="none" strike="noStrike" cap="none">
                <a:solidFill>
                  <a:srgbClr val="F69264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457200" marR="0" lvl="1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6" name="Shape 20"/>
          <p:cNvSpPr txBox="1"/>
          <p:nvPr/>
        </p:nvSpPr>
        <p:spPr>
          <a:xfrm>
            <a:off x="73141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800" b="0" i="0" dirty="0">
                <a:solidFill>
                  <a:schemeClr val="tx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1" hasCustomPrompt="1"/>
          </p:nvPr>
        </p:nvSpPr>
        <p:spPr>
          <a:xfrm>
            <a:off x="3612267" y="1633009"/>
            <a:ext cx="2529351" cy="3194809"/>
          </a:xfrm>
          <a:prstGeom prst="rect">
            <a:avLst/>
          </a:prstGeom>
        </p:spPr>
        <p:txBody>
          <a:bodyPr vert="horz"/>
          <a:lstStyle>
            <a:lvl1pPr marL="109538" marR="0" indent="-109538" algn="l" rtl="0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75000"/>
              <a:buFont typeface="Arial"/>
              <a:buChar char="•"/>
              <a:defRPr lang="en-US" sz="1200" b="0" i="0" u="none" strike="noStrike" cap="none" dirty="0" smtClean="0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339725" marR="0" indent="-109538" algn="l" rtl="0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75000"/>
              <a:buFont typeface="Lucida Grande"/>
              <a:buChar char="-"/>
              <a:defRPr lang="en-US" sz="1200" b="0" i="0" u="none" strike="noStrike" cap="none" dirty="0" smtClean="0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2pPr>
            <a:lvl3pPr marL="569913" indent="-109538">
              <a:spcBef>
                <a:spcPts val="200"/>
              </a:spcBef>
              <a:spcAft>
                <a:spcPts val="400"/>
              </a:spcAft>
              <a:buSzPct val="75000"/>
              <a:buFont typeface="Arial"/>
              <a:buChar char="•"/>
              <a:defRPr lang="en-US" sz="1050" b="0" i="0" u="none" strike="noStrike" cap="none" baseline="0" dirty="0" smtClean="0">
                <a:solidFill>
                  <a:schemeClr val="dk1"/>
                </a:solidFill>
                <a:latin typeface="HelveticaNeueLT Pro 55 Roman"/>
                <a:ea typeface="Arial"/>
                <a:cs typeface="HelveticaNeueLT Pro 55 Roman"/>
                <a:sym typeface="Arial"/>
              </a:defRPr>
            </a:lvl3pPr>
          </a:lstStyle>
          <a:p>
            <a:pPr lvl="0"/>
            <a:r>
              <a:rPr lang="en-US" dirty="0" smtClean="0"/>
              <a:t>Click to add text </a:t>
            </a:r>
          </a:p>
          <a:p>
            <a:pPr lvl="1"/>
            <a:r>
              <a:rPr lang="en-US" dirty="0" smtClean="0"/>
              <a:t>Click to add text</a:t>
            </a:r>
          </a:p>
          <a:p>
            <a:pPr lvl="2"/>
            <a:r>
              <a:rPr lang="en-US" dirty="0" smtClean="0"/>
              <a:t>Click to add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 hasCustomPrompt="1"/>
          </p:nvPr>
        </p:nvSpPr>
        <p:spPr>
          <a:xfrm>
            <a:off x="6273636" y="1633039"/>
            <a:ext cx="2527300" cy="3194779"/>
          </a:xfrm>
          <a:prstGeom prst="rect">
            <a:avLst/>
          </a:prstGeom>
        </p:spPr>
        <p:txBody>
          <a:bodyPr vert="horz"/>
          <a:lstStyle>
            <a:lvl1pPr marL="109538" indent="-109538">
              <a:spcBef>
                <a:spcPts val="200"/>
              </a:spcBef>
              <a:spcAft>
                <a:spcPts val="400"/>
              </a:spcAft>
              <a:buSzPct val="75000"/>
              <a:buFont typeface="Arial"/>
              <a:buChar char="•"/>
              <a:defRPr sz="1200" b="0" i="0">
                <a:latin typeface="HelveticaNeueLT Pro 45 Lt"/>
                <a:cs typeface="HelveticaNeueLT Pro 45 Lt"/>
              </a:defRPr>
            </a:lvl1pPr>
            <a:lvl2pPr marL="339725" indent="-109538">
              <a:spcBef>
                <a:spcPts val="200"/>
              </a:spcBef>
              <a:spcAft>
                <a:spcPts val="400"/>
              </a:spcAft>
              <a:buSzPct val="80000"/>
              <a:buFont typeface="Lucida Grande"/>
              <a:buChar char="-"/>
              <a:defRPr sz="1200" b="0" i="0">
                <a:latin typeface="HelveticaNeueLT Pro 45 Lt"/>
                <a:cs typeface="HelveticaNeueLT Pro 45 Lt"/>
              </a:defRPr>
            </a:lvl2pPr>
            <a:lvl3pPr marL="569913" indent="-109538">
              <a:spcBef>
                <a:spcPts val="200"/>
              </a:spcBef>
              <a:spcAft>
                <a:spcPts val="400"/>
              </a:spcAft>
              <a:buSzPct val="75000"/>
              <a:buFont typeface="Arial"/>
              <a:buChar char="•"/>
              <a:defRPr sz="1050" b="0" i="0" baseline="0">
                <a:latin typeface="HelveticaNeueLT Pro 55 Roman"/>
                <a:cs typeface="HelveticaNeueLT Pro 55 Roman"/>
              </a:defRPr>
            </a:lvl3pPr>
          </a:lstStyle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Click to add text</a:t>
            </a:r>
          </a:p>
          <a:p>
            <a:pPr lvl="2"/>
            <a:r>
              <a:rPr lang="en-US" dirty="0" smtClean="0"/>
              <a:t>Click to add text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 hasCustomPrompt="1"/>
          </p:nvPr>
        </p:nvSpPr>
        <p:spPr>
          <a:xfrm>
            <a:off x="1109498" y="1174866"/>
            <a:ext cx="2371725" cy="327025"/>
          </a:xfrm>
          <a:prstGeom prst="rect">
            <a:avLst/>
          </a:prstGeom>
        </p:spPr>
        <p:txBody>
          <a:bodyPr vert="horz"/>
          <a:lstStyle>
            <a:lvl1pPr>
              <a:defRPr sz="1600" b="0" i="0">
                <a:solidFill>
                  <a:schemeClr val="accent3"/>
                </a:solidFill>
                <a:latin typeface="HelveticaNeueLT Pro 45 Lt"/>
                <a:cs typeface="HelveticaNeueLT Pro 45 Lt"/>
              </a:defRPr>
            </a:lvl1pPr>
            <a:lvl2pPr>
              <a:defRPr b="0" i="0">
                <a:latin typeface="Helvetica Neue Light"/>
                <a:cs typeface="Helvetica Neue Light"/>
              </a:defRPr>
            </a:lvl2pPr>
            <a:lvl3pPr>
              <a:defRPr b="0" i="0">
                <a:latin typeface="Helvetica Neue Light"/>
                <a:cs typeface="Helvetica Neue Light"/>
              </a:defRPr>
            </a:lvl3pPr>
            <a:lvl4pPr>
              <a:defRPr b="0" i="0">
                <a:latin typeface="Helvetica Neue Light"/>
                <a:cs typeface="Helvetica Neue Light"/>
              </a:defRPr>
            </a:lvl4pPr>
            <a:lvl5pPr>
              <a:defRPr b="0" i="0"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 hasCustomPrompt="1"/>
          </p:nvPr>
        </p:nvSpPr>
        <p:spPr>
          <a:xfrm>
            <a:off x="3612986" y="1174866"/>
            <a:ext cx="2528887" cy="282575"/>
          </a:xfrm>
          <a:prstGeom prst="rect">
            <a:avLst/>
          </a:prstGeom>
        </p:spPr>
        <p:txBody>
          <a:bodyPr vert="horz"/>
          <a:lstStyle>
            <a:lvl1pPr>
              <a:defRPr lang="en-US" sz="1600" b="0" i="0" u="none" strike="noStrike" cap="none" dirty="0" smtClean="0">
                <a:solidFill>
                  <a:schemeClr val="accent3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 hasCustomPrompt="1"/>
          </p:nvPr>
        </p:nvSpPr>
        <p:spPr>
          <a:xfrm>
            <a:off x="6273636" y="1175030"/>
            <a:ext cx="2527300" cy="271462"/>
          </a:xfrm>
          <a:prstGeom prst="rect">
            <a:avLst/>
          </a:prstGeom>
        </p:spPr>
        <p:txBody>
          <a:bodyPr vert="horz"/>
          <a:lstStyle>
            <a:lvl1pPr>
              <a:defRPr lang="en-US" sz="1600" b="0" i="0" u="none" strike="noStrike" cap="none" dirty="0" smtClean="0">
                <a:solidFill>
                  <a:schemeClr val="accent3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1pPr>
          </a:lstStyle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Subtitle</a:t>
            </a:r>
          </a:p>
        </p:txBody>
      </p:sp>
      <p:pic>
        <p:nvPicPr>
          <p:cNvPr id="11" name="Picture 10" descr="GL-black-logo-trademark-rgb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3278" y="38480"/>
            <a:ext cx="1254022" cy="40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65094138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4 Colum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body" idx="1" hasCustomPrompt="1"/>
          </p:nvPr>
        </p:nvSpPr>
        <p:spPr>
          <a:xfrm>
            <a:off x="1109263" y="2640360"/>
            <a:ext cx="1769961" cy="144378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75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339725" marR="0" lvl="1" indent="-109538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80000"/>
              <a:buFont typeface="Merriweather Sans"/>
              <a:buChar char="-"/>
              <a:defRPr sz="1050" b="0" i="0" u="none" strike="noStrike" cap="none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2pPr>
            <a:lvl3pPr marL="569913" marR="0" lvl="2" indent="-109538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8000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HelveticaNeueLT Pro 55 Roman"/>
                <a:ea typeface="Arial"/>
                <a:cs typeface="HelveticaNeueLT Pro 55 Roman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</a:p>
          <a:p>
            <a:pPr lvl="1"/>
            <a:r>
              <a:rPr lang="en-US" sz="1200" dirty="0" smtClean="0"/>
              <a:t>Click to add text</a:t>
            </a:r>
          </a:p>
          <a:p>
            <a:pPr lvl="2"/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46" name="Shape 46"/>
          <p:cNvSpPr txBox="1">
            <a:spLocks noGrp="1"/>
          </p:cNvSpPr>
          <p:nvPr>
            <p:ph type="body" idx="2" hasCustomPrompt="1"/>
          </p:nvPr>
        </p:nvSpPr>
        <p:spPr>
          <a:xfrm>
            <a:off x="1098314" y="562921"/>
            <a:ext cx="7692046" cy="5128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rgbClr val="F69264"/>
              </a:buClr>
              <a:buFont typeface="Arial"/>
              <a:buNone/>
              <a:defRPr sz="2400" b="0" i="0" u="none" strike="noStrike" cap="none">
                <a:solidFill>
                  <a:srgbClr val="F69264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457200" marR="0" lvl="1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6" name="Shape 20"/>
          <p:cNvSpPr txBox="1"/>
          <p:nvPr/>
        </p:nvSpPr>
        <p:spPr>
          <a:xfrm>
            <a:off x="73141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800" b="0" i="0" dirty="0">
                <a:solidFill>
                  <a:schemeClr val="tx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1" hasCustomPrompt="1"/>
          </p:nvPr>
        </p:nvSpPr>
        <p:spPr>
          <a:xfrm>
            <a:off x="3159311" y="2684155"/>
            <a:ext cx="1741119" cy="1399987"/>
          </a:xfrm>
          <a:prstGeom prst="rect">
            <a:avLst/>
          </a:prstGeom>
        </p:spPr>
        <p:txBody>
          <a:bodyPr vert="horz"/>
          <a:lstStyle>
            <a:lvl1pPr marL="0" marR="0" indent="0" algn="l" rtl="0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75000"/>
              <a:buFont typeface="Arial"/>
              <a:buNone/>
              <a:defRPr lang="en-US" sz="1200" b="0" i="0" u="none" strike="noStrike" cap="none" dirty="0" smtClean="0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339725" marR="0" indent="-109538" algn="l" rtl="0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75000"/>
              <a:buFont typeface="Lucida Grande"/>
              <a:buChar char="-"/>
              <a:defRPr lang="en-US" sz="1200" b="0" i="0" u="none" strike="noStrike" cap="none" dirty="0" smtClean="0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2pPr>
            <a:lvl3pPr marL="569913" indent="-109538">
              <a:spcBef>
                <a:spcPts val="200"/>
              </a:spcBef>
              <a:spcAft>
                <a:spcPts val="400"/>
              </a:spcAft>
              <a:buSzPct val="75000"/>
              <a:buFont typeface="Arial"/>
              <a:buChar char="•"/>
              <a:defRPr lang="en-US" sz="1050" b="0" i="0" u="none" strike="noStrike" cap="none" baseline="0" dirty="0" smtClean="0">
                <a:solidFill>
                  <a:schemeClr val="dk1"/>
                </a:solidFill>
                <a:latin typeface="HelveticaNeueLT Pro 55 Roman"/>
                <a:ea typeface="Arial"/>
                <a:cs typeface="HelveticaNeueLT Pro 55 Roman"/>
                <a:sym typeface="Arial"/>
              </a:defRPr>
            </a:lvl3pPr>
          </a:lstStyle>
          <a:p>
            <a:pPr lvl="0"/>
            <a:r>
              <a:rPr lang="en-US" dirty="0" smtClean="0"/>
              <a:t>Click to add text </a:t>
            </a:r>
          </a:p>
          <a:p>
            <a:pPr lvl="1"/>
            <a:r>
              <a:rPr lang="en-US" dirty="0" smtClean="0"/>
              <a:t>Click to add text</a:t>
            </a:r>
          </a:p>
          <a:p>
            <a:pPr lvl="2"/>
            <a:r>
              <a:rPr lang="en-US" dirty="0" smtClean="0"/>
              <a:t>Click to add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 hasCustomPrompt="1"/>
          </p:nvPr>
        </p:nvSpPr>
        <p:spPr>
          <a:xfrm>
            <a:off x="5183587" y="2684185"/>
            <a:ext cx="1740022" cy="1399957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400"/>
              </a:spcAft>
              <a:buSzPct val="75000"/>
              <a:buFont typeface="Arial"/>
              <a:buNone/>
              <a:defRPr sz="1200" b="0" i="0">
                <a:latin typeface="HelveticaNeueLT Pro 45 Lt"/>
                <a:cs typeface="HelveticaNeueLT Pro 45 Lt"/>
              </a:defRPr>
            </a:lvl1pPr>
            <a:lvl2pPr marL="339725" indent="-109538">
              <a:spcBef>
                <a:spcPts val="200"/>
              </a:spcBef>
              <a:spcAft>
                <a:spcPts val="400"/>
              </a:spcAft>
              <a:buSzPct val="80000"/>
              <a:buFont typeface="Lucida Grande"/>
              <a:buChar char="-"/>
              <a:defRPr sz="1200" b="0" i="0">
                <a:latin typeface="HelveticaNeueLT Pro 45 Lt"/>
                <a:cs typeface="HelveticaNeueLT Pro 45 Lt"/>
              </a:defRPr>
            </a:lvl2pPr>
            <a:lvl3pPr marL="569913" indent="-109538">
              <a:spcBef>
                <a:spcPts val="200"/>
              </a:spcBef>
              <a:spcAft>
                <a:spcPts val="400"/>
              </a:spcAft>
              <a:buSzPct val="75000"/>
              <a:buFont typeface="Arial"/>
              <a:buChar char="•"/>
              <a:defRPr sz="1050" b="0" i="0" baseline="0">
                <a:latin typeface="HelveticaNeueLT Pro 55 Roman"/>
                <a:cs typeface="HelveticaNeueLT Pro 55 Roman"/>
              </a:defRPr>
            </a:lvl3pPr>
          </a:lstStyle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Click to add text</a:t>
            </a:r>
          </a:p>
          <a:p>
            <a:pPr lvl="2"/>
            <a:r>
              <a:rPr lang="en-US" dirty="0" smtClean="0"/>
              <a:t>Click to add text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 hasCustomPrompt="1"/>
          </p:nvPr>
        </p:nvSpPr>
        <p:spPr>
          <a:xfrm>
            <a:off x="1109499" y="2226012"/>
            <a:ext cx="1769726" cy="327025"/>
          </a:xfrm>
          <a:prstGeom prst="rect">
            <a:avLst/>
          </a:prstGeom>
        </p:spPr>
        <p:txBody>
          <a:bodyPr vert="horz"/>
          <a:lstStyle>
            <a:lvl1pPr>
              <a:defRPr sz="1600" b="0" i="0">
                <a:solidFill>
                  <a:schemeClr val="tx1"/>
                </a:solidFill>
                <a:latin typeface="HelveticaNeueLT Pro 45 Lt"/>
                <a:cs typeface="HelveticaNeueLT Pro 45 Lt"/>
              </a:defRPr>
            </a:lvl1pPr>
            <a:lvl2pPr>
              <a:defRPr b="0" i="0">
                <a:latin typeface="Helvetica Neue Light"/>
                <a:cs typeface="Helvetica Neue Light"/>
              </a:defRPr>
            </a:lvl2pPr>
            <a:lvl3pPr>
              <a:defRPr b="0" i="0">
                <a:latin typeface="Helvetica Neue Light"/>
                <a:cs typeface="Helvetica Neue Light"/>
              </a:defRPr>
            </a:lvl3pPr>
            <a:lvl4pPr>
              <a:defRPr b="0" i="0">
                <a:latin typeface="Helvetica Neue Light"/>
                <a:cs typeface="Helvetica Neue Light"/>
              </a:defRPr>
            </a:lvl4pPr>
            <a:lvl5pPr>
              <a:defRPr b="0" i="0"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 hasCustomPrompt="1"/>
          </p:nvPr>
        </p:nvSpPr>
        <p:spPr>
          <a:xfrm>
            <a:off x="3160031" y="2226012"/>
            <a:ext cx="1740400" cy="282575"/>
          </a:xfrm>
          <a:prstGeom prst="rect">
            <a:avLst/>
          </a:prstGeom>
        </p:spPr>
        <p:txBody>
          <a:bodyPr vert="horz"/>
          <a:lstStyle>
            <a:lvl1pPr>
              <a:defRPr lang="en-US" sz="1600" b="0" i="0" u="none" strike="noStrike" cap="none" dirty="0" smtClean="0">
                <a:solidFill>
                  <a:schemeClr val="tx1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 hasCustomPrompt="1"/>
          </p:nvPr>
        </p:nvSpPr>
        <p:spPr>
          <a:xfrm>
            <a:off x="5183586" y="2226176"/>
            <a:ext cx="1740023" cy="271462"/>
          </a:xfrm>
          <a:prstGeom prst="rect">
            <a:avLst/>
          </a:prstGeom>
        </p:spPr>
        <p:txBody>
          <a:bodyPr vert="horz"/>
          <a:lstStyle>
            <a:lvl1pPr>
              <a:defRPr lang="en-US" sz="1600" b="0" i="0" u="none" strike="noStrike" cap="none" dirty="0" smtClean="0">
                <a:solidFill>
                  <a:schemeClr val="tx1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1pPr>
          </a:lstStyle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Subtitle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7128549" y="2225675"/>
            <a:ext cx="1893888" cy="271463"/>
          </a:xfrm>
          <a:prstGeom prst="rect">
            <a:avLst/>
          </a:prstGeom>
        </p:spPr>
        <p:txBody>
          <a:bodyPr vert="horz"/>
          <a:lstStyle>
            <a:lvl1pPr>
              <a:defRPr lang="en-US" sz="1600" b="0" i="0" u="none" strike="noStrike" cap="none" dirty="0" smtClean="0">
                <a:solidFill>
                  <a:schemeClr val="tx1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1pPr>
          </a:lstStyle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Subtitle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8" hasCustomPrompt="1"/>
          </p:nvPr>
        </p:nvSpPr>
        <p:spPr>
          <a:xfrm>
            <a:off x="7128549" y="2684463"/>
            <a:ext cx="1893888" cy="1400175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400"/>
              </a:spcAft>
              <a:buSzPct val="75000"/>
              <a:buFont typeface="Arial"/>
              <a:buNone/>
              <a:defRPr sz="1200" b="0" i="0">
                <a:latin typeface="HelveticaNeueLT Pro 45 Lt"/>
                <a:cs typeface="HelveticaNeueLT Pro 45 Lt"/>
              </a:defRPr>
            </a:lvl1pPr>
            <a:lvl2pPr marL="344488" indent="-117475">
              <a:spcBef>
                <a:spcPts val="200"/>
              </a:spcBef>
              <a:spcAft>
                <a:spcPts val="400"/>
              </a:spcAft>
              <a:buFont typeface="Lucida Grande"/>
              <a:buChar char="-"/>
              <a:defRPr sz="1200" b="0" i="0">
                <a:latin typeface="HelveticaNeueLT Pro 45 Lt"/>
                <a:cs typeface="HelveticaNeueLT Pro 45 Lt"/>
              </a:defRPr>
            </a:lvl2pPr>
            <a:lvl3pPr marL="571500" indent="-114300">
              <a:spcBef>
                <a:spcPts val="200"/>
              </a:spcBef>
              <a:spcAft>
                <a:spcPts val="400"/>
              </a:spcAft>
              <a:buSzPct val="75000"/>
              <a:buFont typeface="Arial"/>
              <a:buChar char="•"/>
              <a:defRPr sz="1050" b="0" i="0">
                <a:latin typeface="HelveticaNeueLT Pro 55 Roman"/>
                <a:cs typeface="HelveticaNeueLT Pro 55 Roman"/>
              </a:defRPr>
            </a:lvl3pPr>
          </a:lstStyle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Click to add text</a:t>
            </a:r>
          </a:p>
          <a:p>
            <a:pPr lvl="2"/>
            <a:r>
              <a:rPr lang="en-US" dirty="0" smtClean="0"/>
              <a:t>Click to add text</a:t>
            </a:r>
          </a:p>
        </p:txBody>
      </p:sp>
      <p:pic>
        <p:nvPicPr>
          <p:cNvPr id="14" name="Picture 13" descr="GL-black-logo-trademark-rgb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3278" y="38480"/>
            <a:ext cx="1254022" cy="40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545155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ck only + log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0"/>
          <p:cNvSpPr txBox="1"/>
          <p:nvPr/>
        </p:nvSpPr>
        <p:spPr>
          <a:xfrm>
            <a:off x="73141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800" b="0" i="0" dirty="0">
                <a:solidFill>
                  <a:schemeClr val="tx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87" y="161608"/>
            <a:ext cx="984587" cy="176628"/>
          </a:xfrm>
          <a:prstGeom prst="rect">
            <a:avLst/>
          </a:prstGeom>
        </p:spPr>
      </p:pic>
      <p:sp>
        <p:nvSpPr>
          <p:cNvPr id="5" name="Shape 10"/>
          <p:cNvSpPr txBox="1"/>
          <p:nvPr/>
        </p:nvSpPr>
        <p:spPr>
          <a:xfrm>
            <a:off x="8739915" y="93259"/>
            <a:ext cx="445198" cy="27463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1000" b="0" i="0" u="none" strike="noStrike" cap="none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rPr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SzPct val="25000"/>
                <a:buNone/>
              </a:pPr>
              <a:t>‹#›</a:t>
            </a:fld>
            <a:endParaRPr lang="en-US" sz="1000" b="0" i="0" u="none" strike="noStrike" cap="none" dirty="0">
              <a:solidFill>
                <a:srgbClr val="FFFFFF"/>
              </a:solidFill>
              <a:latin typeface="HelveticaNeueLT Pro 35 Th"/>
              <a:ea typeface="Helvetica Neue"/>
              <a:cs typeface="HelveticaNeueLT Pro 35 Th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842866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ite only + logo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0"/>
          <p:cNvSpPr txBox="1"/>
          <p:nvPr/>
        </p:nvSpPr>
        <p:spPr>
          <a:xfrm>
            <a:off x="73141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800" b="0" i="0" dirty="0">
                <a:solidFill>
                  <a:schemeClr val="tx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pic>
        <p:nvPicPr>
          <p:cNvPr id="4" name="Picture 3" descr="GL-black-logo-trademark-rgb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3278" y="38480"/>
            <a:ext cx="1254022" cy="40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3226440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ite 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4628738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xmlns="" val="42177038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xmlns="" val="5868715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hank You">
    <p:bg>
      <p:bgRef idx="1001">
        <a:schemeClr val="bg1"/>
      </p:bgRef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Shape 24" descr="brainstorning.jpg"/>
          <p:cNvPicPr preferRelativeResize="0"/>
          <p:nvPr/>
        </p:nvPicPr>
        <p:blipFill rotWithShape="1">
          <a:blip r:embed="rId2">
            <a:alphaModFix amt="26000"/>
          </a:blip>
          <a:srcRect/>
          <a:stretch/>
        </p:blipFill>
        <p:spPr>
          <a:xfrm>
            <a:off x="-10180" y="0"/>
            <a:ext cx="9171433" cy="5158928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Shape 25"/>
          <p:cNvSpPr txBox="1">
            <a:spLocks noGrp="1"/>
          </p:cNvSpPr>
          <p:nvPr>
            <p:ph type="body" idx="1" hasCustomPrompt="1"/>
          </p:nvPr>
        </p:nvSpPr>
        <p:spPr>
          <a:xfrm>
            <a:off x="1935535" y="1555344"/>
            <a:ext cx="5272931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4800" b="0" i="0" u="none" strike="noStrike" cap="none" baseline="0">
                <a:solidFill>
                  <a:schemeClr val="lt1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6" name="Shape 20"/>
          <p:cNvSpPr txBox="1"/>
          <p:nvPr userDrawn="1"/>
        </p:nvSpPr>
        <p:spPr>
          <a:xfrm>
            <a:off x="73141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800" b="0" i="0" dirty="0">
                <a:solidFill>
                  <a:srgbClr val="FFFFFF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6087" y="161608"/>
            <a:ext cx="984587" cy="176628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3">
    <p:bg>
      <p:bgRef idx="1001">
        <a:schemeClr val="bg1"/>
      </p:bgRef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alphaModFix amt="30000"/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0" y="0"/>
            <a:ext cx="9171434" cy="5143500"/>
          </a:xfrm>
          <a:prstGeom prst="rect">
            <a:avLst/>
          </a:prstGeom>
        </p:spPr>
      </p:pic>
      <p:sp>
        <p:nvSpPr>
          <p:cNvPr id="16" name="Shape 17"/>
          <p:cNvSpPr/>
          <p:nvPr/>
        </p:nvSpPr>
        <p:spPr>
          <a:xfrm>
            <a:off x="1" y="0"/>
            <a:ext cx="9171433" cy="5161787"/>
          </a:xfrm>
          <a:prstGeom prst="rect">
            <a:avLst/>
          </a:prstGeom>
          <a:solidFill>
            <a:srgbClr val="2A8280">
              <a:alpha val="66666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Shape 18"/>
          <p:cNvSpPr txBox="1">
            <a:spLocks noGrp="1"/>
          </p:cNvSpPr>
          <p:nvPr>
            <p:ph type="body" idx="1" hasCustomPrompt="1"/>
          </p:nvPr>
        </p:nvSpPr>
        <p:spPr>
          <a:xfrm>
            <a:off x="1057558" y="1630043"/>
            <a:ext cx="7170729" cy="10239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3600" b="0" i="0" u="none" strike="noStrike" cap="none" baseline="0">
                <a:solidFill>
                  <a:schemeClr val="lt1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10" name="Shape 20"/>
          <p:cNvSpPr txBox="1"/>
          <p:nvPr/>
        </p:nvSpPr>
        <p:spPr>
          <a:xfrm>
            <a:off x="73141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800" b="0" i="0" dirty="0">
                <a:solidFill>
                  <a:srgbClr val="FFFFFF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87" y="161608"/>
            <a:ext cx="984587" cy="17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8555721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ith Logo">
    <p:bg>
      <p:bgRef idx="1001">
        <a:schemeClr val="bg1"/>
      </p:bgRef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hape 12" descr="06.jpg"/>
          <p:cNvPicPr preferRelativeResize="0"/>
          <p:nvPr/>
        </p:nvPicPr>
        <p:blipFill rotWithShape="1">
          <a:blip r:embed="rId2">
            <a:alphaModFix amt="27000"/>
          </a:blip>
          <a:srcRect/>
          <a:stretch/>
        </p:blipFill>
        <p:spPr>
          <a:xfrm>
            <a:off x="-20967" y="2"/>
            <a:ext cx="917143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Shape 14"/>
          <p:cNvSpPr txBox="1"/>
          <p:nvPr userDrawn="1"/>
        </p:nvSpPr>
        <p:spPr>
          <a:xfrm>
            <a:off x="73142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30956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60364" y="979632"/>
            <a:ext cx="3210558" cy="575938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083827" y="1626746"/>
            <a:ext cx="7225417" cy="661987"/>
          </a:xfrm>
          <a:prstGeom prst="rect">
            <a:avLst/>
          </a:prstGeom>
        </p:spPr>
        <p:txBody>
          <a:bodyPr vert="horz"/>
          <a:lstStyle>
            <a:lvl1pPr>
              <a:defRPr sz="3000" b="0" i="0">
                <a:solidFill>
                  <a:srgbClr val="FFFFFF"/>
                </a:solidFill>
                <a:latin typeface="HelveticaNeueLT Pro 35 Th"/>
                <a:cs typeface="HelveticaNeueLT Pro 35 Th"/>
              </a:defRPr>
            </a:lvl1pPr>
            <a:lvl2pPr>
              <a:defRPr sz="3000" b="0" i="0">
                <a:solidFill>
                  <a:schemeClr val="bg1"/>
                </a:solidFill>
                <a:latin typeface="Helvetica Neue Thin"/>
                <a:cs typeface="Helvetica Neue Thin"/>
              </a:defRPr>
            </a:lvl2pPr>
            <a:lvl3pPr>
              <a:defRPr sz="3000" b="0" i="0">
                <a:solidFill>
                  <a:schemeClr val="bg1"/>
                </a:solidFill>
                <a:latin typeface="Helvetica Neue Thin"/>
                <a:cs typeface="Helvetica Neue Thin"/>
              </a:defRPr>
            </a:lvl3pPr>
            <a:lvl4pPr>
              <a:defRPr sz="3000" b="0" i="0">
                <a:solidFill>
                  <a:schemeClr val="bg1"/>
                </a:solidFill>
                <a:latin typeface="Helvetica Neue Thin"/>
                <a:cs typeface="Helvetica Neue Thin"/>
              </a:defRPr>
            </a:lvl4pPr>
            <a:lvl5pPr>
              <a:defRPr sz="3000" b="0" i="0">
                <a:solidFill>
                  <a:schemeClr val="bg1"/>
                </a:solidFill>
                <a:latin typeface="Helvetica Neue Thin"/>
                <a:cs typeface="Helvetica Neue Thin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0"/>
            <a:r>
              <a:rPr lang="en-US" dirty="0" smtClean="0"/>
              <a:t>	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1" hasCustomPrompt="1"/>
          </p:nvPr>
        </p:nvSpPr>
        <p:spPr>
          <a:xfrm>
            <a:off x="1105723" y="2846504"/>
            <a:ext cx="7203520" cy="1095299"/>
          </a:xfrm>
          <a:prstGeom prst="rect">
            <a:avLst/>
          </a:prstGeom>
        </p:spPr>
        <p:txBody>
          <a:bodyPr vert="horz"/>
          <a:lstStyle>
            <a:lvl1pPr>
              <a:spcBef>
                <a:spcPts val="200"/>
              </a:spcBef>
              <a:spcAft>
                <a:spcPts val="400"/>
              </a:spcAft>
              <a:defRPr sz="2000" b="0" i="0">
                <a:solidFill>
                  <a:srgbClr val="FFFFFF"/>
                </a:solidFill>
                <a:latin typeface="HelveticaNeueLT Pro 35 Th"/>
                <a:cs typeface="HelveticaNeueLT Pro 35 Th"/>
              </a:defRPr>
            </a:lvl1pPr>
            <a:lvl2pPr>
              <a:spcBef>
                <a:spcPts val="200"/>
              </a:spcBef>
              <a:spcAft>
                <a:spcPts val="400"/>
              </a:spcAft>
              <a:defRPr sz="2000" b="0" i="0">
                <a:solidFill>
                  <a:srgbClr val="FFFFFF"/>
                </a:solidFill>
                <a:latin typeface="Helvetica Neue Thin"/>
                <a:cs typeface="Helvetica Neue Thin"/>
              </a:defRPr>
            </a:lvl2pPr>
            <a:lvl3pPr>
              <a:spcBef>
                <a:spcPts val="200"/>
              </a:spcBef>
              <a:spcAft>
                <a:spcPts val="400"/>
              </a:spcAft>
              <a:defRPr sz="2000" b="0" i="0">
                <a:solidFill>
                  <a:srgbClr val="FFFFFF"/>
                </a:solidFill>
                <a:latin typeface="Helvetica Neue Thin"/>
                <a:cs typeface="Helvetica Neue Thin"/>
              </a:defRPr>
            </a:lvl3pPr>
            <a:lvl4pPr>
              <a:spcBef>
                <a:spcPts val="200"/>
              </a:spcBef>
              <a:spcAft>
                <a:spcPts val="400"/>
              </a:spcAft>
              <a:defRPr sz="2000" b="0" i="0">
                <a:solidFill>
                  <a:srgbClr val="FFFFFF"/>
                </a:solidFill>
                <a:latin typeface="Helvetica Neue Thin"/>
                <a:cs typeface="Helvetica Neue Thin"/>
              </a:defRPr>
            </a:lvl4pPr>
            <a:lvl5pPr>
              <a:spcBef>
                <a:spcPts val="200"/>
              </a:spcBef>
              <a:spcAft>
                <a:spcPts val="400"/>
              </a:spcAft>
              <a:defRPr sz="2000" b="0" i="0">
                <a:solidFill>
                  <a:srgbClr val="FFFFFF"/>
                </a:solidFill>
                <a:latin typeface="Helvetica Neue Thin"/>
                <a:cs typeface="Helvetica Neue Thin"/>
              </a:defRPr>
            </a:lvl5pPr>
          </a:lstStyle>
          <a:p>
            <a:pPr lvl="0"/>
            <a:r>
              <a:rPr lang="en-US" dirty="0" smtClean="0"/>
              <a:t>Name</a:t>
            </a:r>
          </a:p>
          <a:p>
            <a:pPr lvl="0"/>
            <a:r>
              <a:rPr lang="en-US" dirty="0" smtClean="0"/>
              <a:t>Title</a:t>
            </a:r>
          </a:p>
          <a:p>
            <a:pPr lvl="0"/>
            <a:r>
              <a:rPr lang="en-US" dirty="0" smtClean="0"/>
              <a:t>Date </a:t>
            </a:r>
          </a:p>
        </p:txBody>
      </p:sp>
    </p:spTree>
    <p:extLst>
      <p:ext uri="{BB962C8B-B14F-4D97-AF65-F5344CB8AC3E}">
        <p14:creationId xmlns:p14="http://schemas.microsoft.com/office/powerpoint/2010/main" xmlns="" val="12695785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2">
    <p:bg>
      <p:bgRef idx="1001">
        <a:schemeClr val="bg1"/>
      </p:bgRef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9486" r="9486"/>
          <a:stretch/>
        </p:blipFill>
        <p:spPr bwMode="auto">
          <a:xfrm>
            <a:off x="0" y="3"/>
            <a:ext cx="9144000" cy="5134662"/>
          </a:xfrm>
          <a:prstGeom prst="rect">
            <a:avLst/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Shape 17"/>
          <p:cNvSpPr/>
          <p:nvPr userDrawn="1"/>
        </p:nvSpPr>
        <p:spPr>
          <a:xfrm>
            <a:off x="0" y="1"/>
            <a:ext cx="9144000" cy="5143499"/>
          </a:xfrm>
          <a:prstGeom prst="rect">
            <a:avLst/>
          </a:prstGeom>
          <a:solidFill>
            <a:schemeClr val="bg1">
              <a:lumMod val="75000"/>
              <a:lumOff val="25000"/>
              <a:alpha val="66666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30956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Shape 18"/>
          <p:cNvSpPr txBox="1">
            <a:spLocks noGrp="1"/>
          </p:cNvSpPr>
          <p:nvPr>
            <p:ph type="body" idx="1" hasCustomPrompt="1"/>
          </p:nvPr>
        </p:nvSpPr>
        <p:spPr>
          <a:xfrm>
            <a:off x="1057559" y="1630043"/>
            <a:ext cx="7538063" cy="10239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457206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11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17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32" marR="0" lvl="5" indent="-101601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37" marR="0" lvl="6" indent="-101601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43" marR="0" lvl="7" indent="-101601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49" marR="0" lvl="8" indent="-101601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12338" y="215904"/>
            <a:ext cx="929256" cy="166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809306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3">
    <p:bg>
      <p:bgRef idx="1001">
        <a:schemeClr val="bg1"/>
      </p:bgRef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56" t="17111" b="1685"/>
          <a:stretch/>
        </p:blipFill>
        <p:spPr>
          <a:xfrm>
            <a:off x="0" y="-14514"/>
            <a:ext cx="9171434" cy="5167085"/>
          </a:xfrm>
          <a:prstGeom prst="rect">
            <a:avLst/>
          </a:prstGeom>
        </p:spPr>
      </p:pic>
      <p:sp>
        <p:nvSpPr>
          <p:cNvPr id="16" name="Shape 17"/>
          <p:cNvSpPr/>
          <p:nvPr userDrawn="1"/>
        </p:nvSpPr>
        <p:spPr>
          <a:xfrm>
            <a:off x="2" y="1"/>
            <a:ext cx="9171433" cy="5161787"/>
          </a:xfrm>
          <a:prstGeom prst="rect">
            <a:avLst/>
          </a:prstGeom>
          <a:solidFill>
            <a:srgbClr val="2A8280">
              <a:alpha val="66666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30956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Shape 18"/>
          <p:cNvSpPr txBox="1">
            <a:spLocks noGrp="1"/>
          </p:cNvSpPr>
          <p:nvPr>
            <p:ph type="body" idx="1" hasCustomPrompt="1"/>
          </p:nvPr>
        </p:nvSpPr>
        <p:spPr>
          <a:xfrm>
            <a:off x="1057559" y="1630043"/>
            <a:ext cx="7170729" cy="10239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3600" b="0" i="0" u="none" strike="noStrike" cap="none" baseline="0">
                <a:solidFill>
                  <a:schemeClr val="lt1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457206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11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17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32" marR="0" lvl="5" indent="-101601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37" marR="0" lvl="6" indent="-101601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43" marR="0" lvl="7" indent="-101601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49" marR="0" lvl="8" indent="-101601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15" name="Shape 20"/>
          <p:cNvSpPr txBox="1"/>
          <p:nvPr userDrawn="1"/>
        </p:nvSpPr>
        <p:spPr>
          <a:xfrm>
            <a:off x="73142" y="4866308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30956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grpSp>
        <p:nvGrpSpPr>
          <p:cNvPr id="17" name="Group 264"/>
          <p:cNvGrpSpPr/>
          <p:nvPr userDrawn="1"/>
        </p:nvGrpSpPr>
        <p:grpSpPr>
          <a:xfrm>
            <a:off x="-3175" y="4951338"/>
            <a:ext cx="9152136" cy="220738"/>
            <a:chOff x="0" y="0"/>
            <a:chExt cx="24405695" cy="588632"/>
          </a:xfrm>
        </p:grpSpPr>
        <p:sp>
          <p:nvSpPr>
            <p:cNvPr id="19" name="Shape 260"/>
            <p:cNvSpPr/>
            <p:nvPr/>
          </p:nvSpPr>
          <p:spPr>
            <a:xfrm>
              <a:off x="0" y="0"/>
              <a:ext cx="20180829" cy="588632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1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Light"/>
                <a:sym typeface="Helvetica Light"/>
              </a:endParaRPr>
            </a:p>
          </p:txBody>
        </p:sp>
        <p:sp>
          <p:nvSpPr>
            <p:cNvPr id="20" name="Shape 261"/>
            <p:cNvSpPr/>
            <p:nvPr/>
          </p:nvSpPr>
          <p:spPr>
            <a:xfrm>
              <a:off x="20181555" y="0"/>
              <a:ext cx="4224140" cy="588632"/>
            </a:xfrm>
            <a:prstGeom prst="rect">
              <a:avLst/>
            </a:prstGeom>
            <a:solidFill>
              <a:srgbClr val="E9583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0" marR="0" lvl="0" indent="0" algn="ct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/>
              </a:pPr>
              <a:endParaRPr kumimoji="0" sz="1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Light"/>
                <a:sym typeface="Helvetica Light"/>
              </a:endParaRPr>
            </a:p>
          </p:txBody>
        </p:sp>
        <p:sp>
          <p:nvSpPr>
            <p:cNvPr id="21" name="Shape 262"/>
            <p:cNvSpPr/>
            <p:nvPr/>
          </p:nvSpPr>
          <p:spPr>
            <a:xfrm>
              <a:off x="297128" y="42024"/>
              <a:ext cx="7916696" cy="5045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sz="15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563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Neue Medium"/>
                  <a:sym typeface="Helvetica Neue Medium"/>
                </a:rPr>
                <a:t>A presentation by </a:t>
              </a:r>
              <a:r>
                <a:rPr kumimoji="0" sz="563" b="0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Neue Medium"/>
                  <a:sym typeface="Helvetica Neue Medium"/>
                </a:rPr>
                <a:t>Globallogic</a:t>
              </a:r>
              <a:r>
                <a:rPr kumimoji="0" sz="563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Neue Medium"/>
                  <a:sym typeface="Helvetica Neue Medium"/>
                </a:rPr>
                <a:t> </a:t>
              </a:r>
              <a:r>
                <a:rPr kumimoji="0" sz="563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Neue Medium"/>
                  <a:sym typeface="Helvetica Neue Medium"/>
                </a:rPr>
                <a:t>for </a:t>
              </a:r>
              <a:r>
                <a:rPr kumimoji="0" sz="563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Neue Medium"/>
                  <a:sym typeface="Helvetica Neue Medium"/>
                </a:rPr>
                <a:t>Ericsson. All material is confidential. © </a:t>
              </a:r>
              <a:r>
                <a:rPr kumimoji="0" sz="563" b="0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Neue Medium"/>
                  <a:sym typeface="Helvetica Neue Medium"/>
                </a:rPr>
                <a:t>Globallogic</a:t>
              </a:r>
              <a:r>
                <a:rPr kumimoji="0" sz="563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Neue Medium"/>
                  <a:sym typeface="Helvetica Neue Medium"/>
                </a:rPr>
                <a:t> 2016</a:t>
              </a:r>
            </a:p>
          </p:txBody>
        </p:sp>
        <p:sp>
          <p:nvSpPr>
            <p:cNvPr id="22" name="Shape 263"/>
            <p:cNvSpPr/>
            <p:nvPr/>
          </p:nvSpPr>
          <p:spPr>
            <a:xfrm>
              <a:off x="21292260" y="42024"/>
              <a:ext cx="2086040" cy="5045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sz="15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563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Helvetica Neue Medium"/>
                  <a:sym typeface="Helvetica Neue Medium"/>
                </a:rPr>
                <a:t>www.globallogic.com</a:t>
              </a:r>
            </a:p>
          </p:txBody>
        </p:sp>
      </p:grp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012338" y="215904"/>
            <a:ext cx="929256" cy="166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04954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ey Message 1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columns modern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8565" y="0"/>
            <a:ext cx="9135435" cy="5143500"/>
          </a:xfrm>
          <a:prstGeom prst="rect">
            <a:avLst/>
          </a:prstGeom>
        </p:spPr>
      </p:pic>
      <p:sp>
        <p:nvSpPr>
          <p:cNvPr id="28" name="Rectangle 27"/>
          <p:cNvSpPr/>
          <p:nvPr userDrawn="1"/>
        </p:nvSpPr>
        <p:spPr>
          <a:xfrm>
            <a:off x="0" y="0"/>
            <a:ext cx="9144000" cy="5166360"/>
          </a:xfrm>
          <a:prstGeom prst="rect">
            <a:avLst/>
          </a:prstGeom>
          <a:solidFill>
            <a:srgbClr val="000000">
              <a:alpha val="74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Helvetica Light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body" idx="1" hasCustomPrompt="1"/>
          </p:nvPr>
        </p:nvSpPr>
        <p:spPr>
          <a:xfrm>
            <a:off x="1043574" y="1687767"/>
            <a:ext cx="7506181" cy="194744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chemeClr val="dk1"/>
              </a:buClr>
              <a:buSzPct val="70000"/>
              <a:buFont typeface="Arial"/>
              <a:buNone/>
              <a:defRPr sz="2400" b="0" i="0" u="none" strike="noStrike" cap="none" baseline="0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514356" marR="0" lvl="1" indent="-174627" algn="l" rtl="0">
              <a:spcBef>
                <a:spcPts val="200"/>
              </a:spcBef>
              <a:spcAft>
                <a:spcPts val="600"/>
              </a:spcAft>
              <a:buClr>
                <a:schemeClr val="bg1"/>
              </a:buClr>
              <a:buSzPct val="70000"/>
              <a:buFont typeface="Arial"/>
              <a:buChar char="•"/>
              <a:defRPr sz="1800" b="0" i="0" u="none" strike="noStrike" cap="none" baseline="0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2pPr>
            <a:lvl3pPr marL="854086" marR="0" lvl="2" indent="-165102" algn="l" rtl="0">
              <a:spcBef>
                <a:spcPts val="200"/>
              </a:spcBef>
              <a:spcAft>
                <a:spcPts val="600"/>
              </a:spcAft>
              <a:buClr>
                <a:schemeClr val="bg1"/>
              </a:buClr>
              <a:buSzPct val="70000"/>
              <a:buFont typeface="Lucida Grande"/>
              <a:buChar char="-"/>
              <a:tabLst/>
              <a:defRPr sz="1400" b="0" i="0" u="none" strike="noStrike" cap="none" baseline="0">
                <a:solidFill>
                  <a:srgbClr val="FFFFFF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3pPr>
            <a:lvl4pPr marL="1371617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34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4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4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2"/>
            <a:r>
              <a:rPr lang="en-US" dirty="0" smtClean="0"/>
              <a:t>Third level content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2" hasCustomPrompt="1"/>
          </p:nvPr>
        </p:nvSpPr>
        <p:spPr>
          <a:xfrm>
            <a:off x="1054523" y="694323"/>
            <a:ext cx="7506181" cy="5648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rgbClr val="F69264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457206" marR="0" lvl="1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11" marR="0" lvl="2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17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34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4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4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6" name="Shape 20"/>
          <p:cNvSpPr txBox="1"/>
          <p:nvPr userDrawn="1"/>
        </p:nvSpPr>
        <p:spPr>
          <a:xfrm>
            <a:off x="73142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30956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sp>
        <p:nvSpPr>
          <p:cNvPr id="30" name="Shape 20"/>
          <p:cNvSpPr txBox="1"/>
          <p:nvPr userDrawn="1"/>
        </p:nvSpPr>
        <p:spPr>
          <a:xfrm>
            <a:off x="73142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30956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6088" y="161608"/>
            <a:ext cx="984587" cy="17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2651146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ey Message 2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ro-what-we-do-1.jp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0" y="0"/>
            <a:ext cx="9139238" cy="51435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0"/>
            <a:ext cx="9144000" cy="5166360"/>
          </a:xfrm>
          <a:prstGeom prst="rect">
            <a:avLst/>
          </a:prstGeom>
          <a:solidFill>
            <a:srgbClr val="000000">
              <a:alpha val="5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Helvetica Light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body" idx="1" hasCustomPrompt="1"/>
          </p:nvPr>
        </p:nvSpPr>
        <p:spPr>
          <a:xfrm>
            <a:off x="1043574" y="1687767"/>
            <a:ext cx="7506181" cy="194744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chemeClr val="dk1"/>
              </a:buClr>
              <a:buSzPct val="70000"/>
              <a:buFont typeface="Arial"/>
              <a:buNone/>
              <a:defRPr sz="2400" b="0" i="0" u="none" strike="noStrike" cap="none" baseline="0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514356" marR="0" lvl="1" indent="-174627" algn="l" rtl="0">
              <a:spcBef>
                <a:spcPts val="200"/>
              </a:spcBef>
              <a:spcAft>
                <a:spcPts val="600"/>
              </a:spcAft>
              <a:buClr>
                <a:schemeClr val="bg1"/>
              </a:buClr>
              <a:buSzPct val="70000"/>
              <a:buFont typeface="Arial"/>
              <a:buChar char="•"/>
              <a:defRPr sz="1800" b="0" i="0" u="none" strike="noStrike" cap="none" baseline="0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2pPr>
            <a:lvl3pPr marL="854086" marR="0" lvl="2" indent="-165102" algn="l" rtl="0">
              <a:spcBef>
                <a:spcPts val="200"/>
              </a:spcBef>
              <a:spcAft>
                <a:spcPts val="600"/>
              </a:spcAft>
              <a:buClr>
                <a:schemeClr val="bg1"/>
              </a:buClr>
              <a:buSzPct val="70000"/>
              <a:buFont typeface="Lucida Grande"/>
              <a:buChar char="-"/>
              <a:tabLst/>
              <a:defRPr sz="1400" b="0" i="0" u="none" strike="noStrike" cap="none" baseline="0">
                <a:solidFill>
                  <a:srgbClr val="FFFFFF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3pPr>
            <a:lvl4pPr marL="1371617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34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4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4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2"/>
            <a:r>
              <a:rPr lang="en-US" dirty="0" smtClean="0"/>
              <a:t>Third level content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2" hasCustomPrompt="1"/>
          </p:nvPr>
        </p:nvSpPr>
        <p:spPr>
          <a:xfrm>
            <a:off x="1054523" y="694323"/>
            <a:ext cx="7506181" cy="5648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rgbClr val="F69264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457206" marR="0" lvl="1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11" marR="0" lvl="2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17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34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4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4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6088" y="161608"/>
            <a:ext cx="984587" cy="176628"/>
          </a:xfrm>
          <a:prstGeom prst="rect">
            <a:avLst/>
          </a:prstGeom>
        </p:spPr>
      </p:pic>
      <p:sp>
        <p:nvSpPr>
          <p:cNvPr id="6" name="Shape 20"/>
          <p:cNvSpPr txBox="1"/>
          <p:nvPr userDrawn="1"/>
        </p:nvSpPr>
        <p:spPr>
          <a:xfrm>
            <a:off x="73142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30956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sp>
        <p:nvSpPr>
          <p:cNvPr id="7" name="Shape 20"/>
          <p:cNvSpPr txBox="1"/>
          <p:nvPr userDrawn="1"/>
        </p:nvSpPr>
        <p:spPr>
          <a:xfrm>
            <a:off x="73142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30956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xmlns="" val="425700911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ey Message 3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03.jpg"/>
          <p:cNvPicPr>
            <a:picLocks noChangeAspect="1"/>
          </p:cNvPicPr>
          <p:nvPr userDrawn="1"/>
        </p:nvPicPr>
        <p:blipFill rotWithShape="1">
          <a:blip r:embed="rId2" cstate="screen">
            <a:alphaModFix amt="87000"/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-1" y="7"/>
            <a:ext cx="9144001" cy="5143494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0" y="-11332"/>
            <a:ext cx="9144000" cy="5166360"/>
          </a:xfrm>
          <a:prstGeom prst="rect">
            <a:avLst/>
          </a:prstGeom>
          <a:solidFill>
            <a:srgbClr val="000000">
              <a:alpha val="78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Helvetica Light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body" idx="1" hasCustomPrompt="1"/>
          </p:nvPr>
        </p:nvSpPr>
        <p:spPr>
          <a:xfrm>
            <a:off x="1043574" y="1687767"/>
            <a:ext cx="7506181" cy="194744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chemeClr val="dk1"/>
              </a:buClr>
              <a:buSzPct val="70000"/>
              <a:buFont typeface="Arial"/>
              <a:buNone/>
              <a:defRPr sz="2400" b="0" i="0" u="none" strike="noStrike" cap="none" baseline="0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514356" marR="0" lvl="1" indent="-174627" algn="l" rtl="0">
              <a:spcBef>
                <a:spcPts val="200"/>
              </a:spcBef>
              <a:spcAft>
                <a:spcPts val="600"/>
              </a:spcAft>
              <a:buClr>
                <a:schemeClr val="bg1"/>
              </a:buClr>
              <a:buSzPct val="70000"/>
              <a:buFont typeface="Arial"/>
              <a:buChar char="•"/>
              <a:defRPr sz="1800" b="0" i="0" u="none" strike="noStrike" cap="none" baseline="0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2pPr>
            <a:lvl3pPr marL="854086" marR="0" lvl="2" indent="-165102" algn="l" rtl="0">
              <a:spcBef>
                <a:spcPts val="200"/>
              </a:spcBef>
              <a:spcAft>
                <a:spcPts val="600"/>
              </a:spcAft>
              <a:buClr>
                <a:schemeClr val="bg1"/>
              </a:buClr>
              <a:buSzPct val="70000"/>
              <a:buFont typeface="Lucida Grande"/>
              <a:buChar char="-"/>
              <a:tabLst/>
              <a:defRPr sz="1400" b="0" i="0" u="none" strike="noStrike" cap="none" baseline="0">
                <a:solidFill>
                  <a:srgbClr val="FFFFFF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3pPr>
            <a:lvl4pPr marL="1371617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34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4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4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2"/>
            <a:r>
              <a:rPr lang="en-US" dirty="0" smtClean="0"/>
              <a:t>Third level content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2" hasCustomPrompt="1"/>
          </p:nvPr>
        </p:nvSpPr>
        <p:spPr>
          <a:xfrm>
            <a:off x="1054523" y="694323"/>
            <a:ext cx="7506181" cy="5648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rgbClr val="F69264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457206" marR="0" lvl="1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11" marR="0" lvl="2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17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34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4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4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6088" y="161608"/>
            <a:ext cx="984587" cy="176628"/>
          </a:xfrm>
          <a:prstGeom prst="rect">
            <a:avLst/>
          </a:prstGeom>
        </p:spPr>
      </p:pic>
      <p:sp>
        <p:nvSpPr>
          <p:cNvPr id="6" name="Shape 20"/>
          <p:cNvSpPr txBox="1"/>
          <p:nvPr userDrawn="1"/>
        </p:nvSpPr>
        <p:spPr>
          <a:xfrm>
            <a:off x="73142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30956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xmlns="" val="16425418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ey Message 4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vid_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 t="1125"/>
          <a:stretch/>
        </p:blipFill>
        <p:spPr>
          <a:xfrm>
            <a:off x="8565" y="0"/>
            <a:ext cx="9135435" cy="51435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-11339"/>
            <a:ext cx="9162288" cy="5166360"/>
          </a:xfrm>
          <a:prstGeom prst="rect">
            <a:avLst/>
          </a:prstGeom>
          <a:solidFill>
            <a:srgbClr val="000000">
              <a:alpha val="8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Helvetica Light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body" idx="1" hasCustomPrompt="1"/>
          </p:nvPr>
        </p:nvSpPr>
        <p:spPr>
          <a:xfrm>
            <a:off x="1043574" y="1687767"/>
            <a:ext cx="7506181" cy="194744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chemeClr val="dk1"/>
              </a:buClr>
              <a:buSzPct val="70000"/>
              <a:buFont typeface="Arial"/>
              <a:buNone/>
              <a:defRPr sz="2400" b="0" i="0" u="none" strike="noStrike" cap="none" baseline="0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514356" marR="0" lvl="1" indent="-174627" algn="l" rtl="0">
              <a:spcBef>
                <a:spcPts val="200"/>
              </a:spcBef>
              <a:spcAft>
                <a:spcPts val="600"/>
              </a:spcAft>
              <a:buClr>
                <a:schemeClr val="bg1"/>
              </a:buClr>
              <a:buSzPct val="70000"/>
              <a:buFont typeface="Arial"/>
              <a:buChar char="•"/>
              <a:defRPr sz="1800" b="0" i="0" u="none" strike="noStrike" cap="none" baseline="0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2pPr>
            <a:lvl3pPr marL="854086" marR="0" lvl="2" indent="-165102" algn="l" rtl="0">
              <a:spcBef>
                <a:spcPts val="200"/>
              </a:spcBef>
              <a:spcAft>
                <a:spcPts val="600"/>
              </a:spcAft>
              <a:buClr>
                <a:schemeClr val="bg1"/>
              </a:buClr>
              <a:buSzPct val="70000"/>
              <a:buFont typeface="Lucida Grande"/>
              <a:buChar char="-"/>
              <a:tabLst/>
              <a:defRPr sz="1400" b="0" i="0" u="none" strike="noStrike" cap="none" baseline="0">
                <a:solidFill>
                  <a:srgbClr val="FFFFFF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3pPr>
            <a:lvl4pPr marL="1371617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34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4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4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2"/>
            <a:r>
              <a:rPr lang="en-US" dirty="0" smtClean="0"/>
              <a:t>Third level content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2" hasCustomPrompt="1"/>
          </p:nvPr>
        </p:nvSpPr>
        <p:spPr>
          <a:xfrm>
            <a:off x="1054523" y="694323"/>
            <a:ext cx="7506181" cy="5648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rgbClr val="F69264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457206" marR="0" lvl="1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11" marR="0" lvl="2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17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34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4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4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6088" y="161608"/>
            <a:ext cx="984587" cy="176628"/>
          </a:xfrm>
          <a:prstGeom prst="rect">
            <a:avLst/>
          </a:prstGeom>
        </p:spPr>
      </p:pic>
      <p:sp>
        <p:nvSpPr>
          <p:cNvPr id="6" name="Shape 20"/>
          <p:cNvSpPr txBox="1"/>
          <p:nvPr userDrawn="1"/>
        </p:nvSpPr>
        <p:spPr>
          <a:xfrm>
            <a:off x="73142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30956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xmlns="" val="12921419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ey Message 5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61.png" descr="citylights (1)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ln w="3175">
            <a:miter lim="400000"/>
          </a:ln>
        </p:spPr>
      </p:pic>
      <p:sp>
        <p:nvSpPr>
          <p:cNvPr id="11" name="Rectangle 10"/>
          <p:cNvSpPr/>
          <p:nvPr userDrawn="1"/>
        </p:nvSpPr>
        <p:spPr>
          <a:xfrm>
            <a:off x="0" y="0"/>
            <a:ext cx="9162288" cy="5161576"/>
          </a:xfrm>
          <a:prstGeom prst="rect">
            <a:avLst/>
          </a:prstGeom>
          <a:solidFill>
            <a:srgbClr val="000000">
              <a:alpha val="74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Helvetica Light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body" idx="1" hasCustomPrompt="1"/>
          </p:nvPr>
        </p:nvSpPr>
        <p:spPr>
          <a:xfrm>
            <a:off x="1043574" y="1687767"/>
            <a:ext cx="7506181" cy="194744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chemeClr val="dk1"/>
              </a:buClr>
              <a:buSzPct val="70000"/>
              <a:buFont typeface="Arial"/>
              <a:buNone/>
              <a:defRPr sz="2400" b="0" i="0" u="none" strike="noStrike" cap="none" baseline="0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514356" marR="0" lvl="1" indent="-174627" algn="l" rtl="0">
              <a:spcBef>
                <a:spcPts val="200"/>
              </a:spcBef>
              <a:spcAft>
                <a:spcPts val="600"/>
              </a:spcAft>
              <a:buClr>
                <a:schemeClr val="bg1"/>
              </a:buClr>
              <a:buSzPct val="70000"/>
              <a:buFont typeface="Arial"/>
              <a:buChar char="•"/>
              <a:defRPr sz="1800" b="0" i="0" u="none" strike="noStrike" cap="none" baseline="0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2pPr>
            <a:lvl3pPr marL="854086" marR="0" lvl="2" indent="-165102" algn="l" rtl="0">
              <a:spcBef>
                <a:spcPts val="200"/>
              </a:spcBef>
              <a:spcAft>
                <a:spcPts val="600"/>
              </a:spcAft>
              <a:buClr>
                <a:schemeClr val="bg1"/>
              </a:buClr>
              <a:buSzPct val="70000"/>
              <a:buFont typeface="Lucida Grande"/>
              <a:buChar char="-"/>
              <a:tabLst/>
              <a:defRPr sz="1400" b="0" i="0" u="none" strike="noStrike" cap="none" baseline="0">
                <a:solidFill>
                  <a:srgbClr val="FFFFFF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3pPr>
            <a:lvl4pPr marL="1371617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34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4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4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2"/>
            <a:r>
              <a:rPr lang="en-US" dirty="0" smtClean="0"/>
              <a:t>Third level content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2" hasCustomPrompt="1"/>
          </p:nvPr>
        </p:nvSpPr>
        <p:spPr>
          <a:xfrm>
            <a:off x="1054523" y="694323"/>
            <a:ext cx="7506181" cy="5648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rgbClr val="F69264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457206" marR="0" lvl="1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11" marR="0" lvl="2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17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34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4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4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6088" y="161608"/>
            <a:ext cx="984587" cy="176628"/>
          </a:xfrm>
          <a:prstGeom prst="rect">
            <a:avLst/>
          </a:prstGeom>
        </p:spPr>
      </p:pic>
      <p:sp>
        <p:nvSpPr>
          <p:cNvPr id="6" name="Shape 20"/>
          <p:cNvSpPr txBox="1"/>
          <p:nvPr userDrawn="1"/>
        </p:nvSpPr>
        <p:spPr>
          <a:xfrm>
            <a:off x="73142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30956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xmlns="" val="402109466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hank You">
    <p:bg>
      <p:bgRef idx="1001">
        <a:schemeClr val="bg1"/>
      </p:bgRef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Shape 24" descr="brainstorning.jpg"/>
          <p:cNvPicPr preferRelativeResize="0"/>
          <p:nvPr/>
        </p:nvPicPr>
        <p:blipFill rotWithShape="1">
          <a:blip r:embed="rId2">
            <a:alphaModFix amt="26000"/>
          </a:blip>
          <a:srcRect/>
          <a:stretch/>
        </p:blipFill>
        <p:spPr>
          <a:xfrm>
            <a:off x="-10180" y="0"/>
            <a:ext cx="9171433" cy="5158928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Shape 25"/>
          <p:cNvSpPr txBox="1">
            <a:spLocks noGrp="1"/>
          </p:cNvSpPr>
          <p:nvPr>
            <p:ph type="body" idx="1" hasCustomPrompt="1"/>
          </p:nvPr>
        </p:nvSpPr>
        <p:spPr>
          <a:xfrm>
            <a:off x="1935536" y="1555344"/>
            <a:ext cx="5272931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4800" b="0" i="0" u="none" strike="noStrike" cap="none" baseline="0">
                <a:solidFill>
                  <a:schemeClr val="lt1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457206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11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17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32" marR="0" lvl="5" indent="-101601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37" marR="0" lvl="6" indent="-101601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43" marR="0" lvl="7" indent="-101601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49" marR="0" lvl="8" indent="-101601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6" name="Shape 20"/>
          <p:cNvSpPr txBox="1"/>
          <p:nvPr userDrawn="1"/>
        </p:nvSpPr>
        <p:spPr>
          <a:xfrm>
            <a:off x="73142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30956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6088" y="161608"/>
            <a:ext cx="984587" cy="17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499496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24p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body" idx="1" hasCustomPrompt="1"/>
          </p:nvPr>
        </p:nvSpPr>
        <p:spPr>
          <a:xfrm>
            <a:off x="1098314" y="1184092"/>
            <a:ext cx="7506181" cy="34194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4627" marR="0" lvl="0" indent="-174627" algn="l" rtl="0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75000"/>
              <a:buFont typeface="Arial"/>
              <a:buChar char="•"/>
              <a:defRPr sz="1800" b="0" i="0" u="none" strike="noStrike" cap="none" baseline="0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460381" marR="0" lvl="1" indent="-176215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80000"/>
              <a:buFont typeface="Merriweather Sans"/>
              <a:buChar char="-"/>
              <a:defRPr sz="1600" b="0" i="0" u="none" strike="noStrike" cap="none" baseline="0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2pPr>
            <a:lvl3pPr marL="623896" marR="0" lvl="2" indent="-163515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75000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3pPr>
            <a:lvl4pPr marL="1371617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34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4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4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2"/>
            <a:r>
              <a:rPr lang="en-US" dirty="0" smtClean="0"/>
              <a:t>Third level content</a:t>
            </a:r>
          </a:p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2" hasCustomPrompt="1"/>
          </p:nvPr>
        </p:nvSpPr>
        <p:spPr>
          <a:xfrm>
            <a:off x="1098315" y="562922"/>
            <a:ext cx="7506181" cy="5128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rgbClr val="F69264"/>
              </a:buClr>
              <a:buFont typeface="Arial"/>
              <a:buNone/>
              <a:defRPr sz="2400" b="0" i="0" u="none" strike="noStrike" cap="none">
                <a:solidFill>
                  <a:srgbClr val="F69264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457206" marR="0" lvl="1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11" marR="0" lvl="2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17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34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4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4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pic>
        <p:nvPicPr>
          <p:cNvPr id="8" name="image13.png"/>
          <p:cNvPicPr>
            <a:picLocks noChangeAspect="1"/>
          </p:cNvPicPr>
          <p:nvPr userDrawn="1"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7887247" y="98603"/>
            <a:ext cx="1180001" cy="37823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xmlns="" val="853227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ey Message 1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columns modern.jp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8565" y="0"/>
            <a:ext cx="9135435" cy="5143500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0" y="0"/>
            <a:ext cx="9144000" cy="5166360"/>
          </a:xfrm>
          <a:prstGeom prst="rect">
            <a:avLst/>
          </a:prstGeom>
          <a:solidFill>
            <a:srgbClr val="000000">
              <a:alpha val="74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body" idx="1" hasCustomPrompt="1"/>
          </p:nvPr>
        </p:nvSpPr>
        <p:spPr>
          <a:xfrm>
            <a:off x="1043573" y="1687767"/>
            <a:ext cx="7506181" cy="194744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chemeClr val="dk1"/>
              </a:buClr>
              <a:buSzPct val="70000"/>
              <a:buFont typeface="Arial"/>
              <a:buNone/>
              <a:defRPr sz="2400" b="0" i="0" u="none" strike="noStrike" cap="none" baseline="0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514350" marR="0" lvl="1" indent="-174625" algn="l" rtl="0">
              <a:spcBef>
                <a:spcPts val="200"/>
              </a:spcBef>
              <a:spcAft>
                <a:spcPts val="600"/>
              </a:spcAft>
              <a:buClr>
                <a:schemeClr val="bg1"/>
              </a:buClr>
              <a:buSzPct val="70000"/>
              <a:buFont typeface="Arial"/>
              <a:buChar char="•"/>
              <a:defRPr sz="1800" b="0" i="0" u="none" strike="noStrike" cap="none" baseline="0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2pPr>
            <a:lvl3pPr marL="854075" marR="0" lvl="2" indent="-165100" algn="l" rtl="0">
              <a:spcBef>
                <a:spcPts val="200"/>
              </a:spcBef>
              <a:spcAft>
                <a:spcPts val="600"/>
              </a:spcAft>
              <a:buClr>
                <a:schemeClr val="bg1"/>
              </a:buClr>
              <a:buSzPct val="70000"/>
              <a:buFont typeface="Lucida Grande"/>
              <a:buChar char="-"/>
              <a:tabLst/>
              <a:defRPr sz="1400" b="0" i="0" u="none" strike="noStrike" cap="none" baseline="0">
                <a:solidFill>
                  <a:srgbClr val="FFFFFF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2"/>
            <a:r>
              <a:rPr lang="en-US" dirty="0" smtClean="0"/>
              <a:t>Third level content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2" hasCustomPrompt="1"/>
          </p:nvPr>
        </p:nvSpPr>
        <p:spPr>
          <a:xfrm>
            <a:off x="1054522" y="694323"/>
            <a:ext cx="7506181" cy="5648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rgbClr val="F69264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457200" marR="0" lvl="1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6" name="Shape 20"/>
          <p:cNvSpPr txBox="1"/>
          <p:nvPr/>
        </p:nvSpPr>
        <p:spPr>
          <a:xfrm>
            <a:off x="73141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800" b="0" i="0" dirty="0">
                <a:solidFill>
                  <a:schemeClr val="tx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sp>
        <p:nvSpPr>
          <p:cNvPr id="30" name="Shape 20"/>
          <p:cNvSpPr txBox="1"/>
          <p:nvPr/>
        </p:nvSpPr>
        <p:spPr>
          <a:xfrm>
            <a:off x="73141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800" b="0" i="0" dirty="0">
                <a:solidFill>
                  <a:srgbClr val="FFFFFF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87" y="161608"/>
            <a:ext cx="984587" cy="17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84865647"/>
      </p:ext>
    </p:extLst>
  </p:cSld>
  <p:clrMapOvr>
    <a:masterClrMapping/>
  </p:clrMapOvr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hoto +sub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body" idx="1" hasCustomPrompt="1"/>
          </p:nvPr>
        </p:nvSpPr>
        <p:spPr>
          <a:xfrm>
            <a:off x="4885856" y="1567324"/>
            <a:ext cx="3904505" cy="285625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09539" marR="0" lvl="0" indent="-109539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chemeClr val="dk1"/>
              </a:buClr>
              <a:buSzPct val="75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339729" marR="0" lvl="1" indent="-109539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80000"/>
              <a:buFont typeface="Merriweather Sans"/>
              <a:buChar char="-"/>
              <a:defRPr sz="1200" b="0" i="0" u="none" strike="noStrike" cap="none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2pPr>
            <a:lvl3pPr marL="569920" marR="0" lvl="2" indent="-109539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8000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HelveticaNeueLT Pro 55 Roman"/>
                <a:ea typeface="Arial"/>
                <a:cs typeface="HelveticaNeueLT Pro 55 Roman"/>
                <a:sym typeface="Arial"/>
              </a:defRPr>
            </a:lvl3pPr>
            <a:lvl4pPr marL="1371617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34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4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4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</a:p>
          <a:p>
            <a:pPr lvl="1"/>
            <a:r>
              <a:rPr lang="en-US" sz="1200" dirty="0" smtClean="0"/>
              <a:t>Click to add text</a:t>
            </a:r>
          </a:p>
          <a:p>
            <a:pPr lvl="2"/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46" name="Shape 46"/>
          <p:cNvSpPr txBox="1">
            <a:spLocks noGrp="1"/>
          </p:cNvSpPr>
          <p:nvPr>
            <p:ph type="body" idx="2" hasCustomPrompt="1"/>
          </p:nvPr>
        </p:nvSpPr>
        <p:spPr>
          <a:xfrm>
            <a:off x="1098314" y="562922"/>
            <a:ext cx="7692046" cy="5128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rgbClr val="F69264"/>
              </a:buClr>
              <a:buFont typeface="Arial"/>
              <a:buNone/>
              <a:defRPr sz="2400" b="0" i="0" u="none" strike="noStrike" cap="none" baseline="0">
                <a:solidFill>
                  <a:srgbClr val="F69264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457206" marR="0" lvl="1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11" marR="0" lvl="2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17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34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4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4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6" name="Shape 20"/>
          <p:cNvSpPr txBox="1"/>
          <p:nvPr userDrawn="1"/>
        </p:nvSpPr>
        <p:spPr>
          <a:xfrm>
            <a:off x="73142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30956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886124" y="1183179"/>
            <a:ext cx="3904237" cy="360695"/>
          </a:xfrm>
          <a:prstGeom prst="rect">
            <a:avLst/>
          </a:prstGeom>
        </p:spPr>
        <p:txBody>
          <a:bodyPr vert="horz"/>
          <a:lstStyle>
            <a:lvl1pPr algn="l">
              <a:defRPr sz="1600" b="0" i="0">
                <a:solidFill>
                  <a:schemeClr val="accent3"/>
                </a:solidFill>
                <a:latin typeface="HelveticaNeueLT Pro 45 Lt"/>
                <a:cs typeface="HelveticaNeueLT Pro 45 Lt"/>
              </a:defRPr>
            </a:lvl1pPr>
            <a:lvl2pPr>
              <a:defRPr b="0" i="0">
                <a:solidFill>
                  <a:schemeClr val="accent3"/>
                </a:solidFill>
                <a:latin typeface="Helvetica Neue Light"/>
                <a:cs typeface="Helvetica Neue Light"/>
              </a:defRPr>
            </a:lvl2pPr>
            <a:lvl3pPr>
              <a:defRPr b="0" i="0">
                <a:solidFill>
                  <a:schemeClr val="accent3"/>
                </a:solidFill>
                <a:latin typeface="Helvetica Neue Light"/>
                <a:cs typeface="Helvetica Neue Light"/>
              </a:defRPr>
            </a:lvl3pPr>
            <a:lvl4pPr>
              <a:defRPr b="0" i="0">
                <a:solidFill>
                  <a:schemeClr val="accent3"/>
                </a:solidFill>
                <a:latin typeface="Helvetica Neue Light"/>
                <a:cs typeface="Helvetica Neue Light"/>
              </a:defRPr>
            </a:lvl4pPr>
            <a:lvl5pPr>
              <a:defRPr b="0" i="0">
                <a:solidFill>
                  <a:schemeClr val="accent3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7" name="Picture 6" descr="GL-black-logo-trademark-rgb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3278" y="38481"/>
            <a:ext cx="1254022" cy="40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7567531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hoto 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body" idx="1" hasCustomPrompt="1"/>
          </p:nvPr>
        </p:nvSpPr>
        <p:spPr>
          <a:xfrm>
            <a:off x="4885856" y="1162195"/>
            <a:ext cx="3904505" cy="332707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09539" marR="0" lvl="0" indent="-109539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chemeClr val="dk1"/>
              </a:buClr>
              <a:buSzPct val="75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339729" marR="0" lvl="1" indent="-109539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80000"/>
              <a:buFont typeface="Merriweather Sans"/>
              <a:buChar char="-"/>
              <a:defRPr sz="1200" b="0" i="0" u="none" strike="noStrike" cap="none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2pPr>
            <a:lvl3pPr marL="569920" marR="0" lvl="2" indent="-109539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8000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HelveticaNeueLT Pro 55 Roman"/>
                <a:ea typeface="Arial"/>
                <a:cs typeface="HelveticaNeueLT Pro 55 Roman"/>
                <a:sym typeface="Arial"/>
              </a:defRPr>
            </a:lvl3pPr>
            <a:lvl4pPr marL="1371617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34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4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4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</a:p>
          <a:p>
            <a:pPr lvl="1"/>
            <a:r>
              <a:rPr lang="en-US" sz="1200" dirty="0" smtClean="0"/>
              <a:t>Click to add text</a:t>
            </a:r>
          </a:p>
          <a:p>
            <a:pPr lvl="2"/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46" name="Shape 46"/>
          <p:cNvSpPr txBox="1">
            <a:spLocks noGrp="1"/>
          </p:cNvSpPr>
          <p:nvPr>
            <p:ph type="body" idx="2" hasCustomPrompt="1"/>
          </p:nvPr>
        </p:nvSpPr>
        <p:spPr>
          <a:xfrm>
            <a:off x="1098314" y="562922"/>
            <a:ext cx="7692046" cy="5128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rgbClr val="F69264"/>
              </a:buClr>
              <a:buFont typeface="Arial"/>
              <a:buNone/>
              <a:defRPr sz="2400" b="0" i="0" u="none" strike="noStrike" cap="none">
                <a:solidFill>
                  <a:srgbClr val="F69264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457206" marR="0" lvl="1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11" marR="0" lvl="2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17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34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4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4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6" name="Shape 20"/>
          <p:cNvSpPr txBox="1"/>
          <p:nvPr userDrawn="1"/>
        </p:nvSpPr>
        <p:spPr>
          <a:xfrm>
            <a:off x="73142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30956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pic>
        <p:nvPicPr>
          <p:cNvPr id="7" name="Picture 6" descr="GL-black-logo-trademark-rgb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3278" y="38481"/>
            <a:ext cx="1254022" cy="40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2274238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body" idx="1" hasCustomPrompt="1"/>
          </p:nvPr>
        </p:nvSpPr>
        <p:spPr>
          <a:xfrm>
            <a:off x="1109263" y="1589214"/>
            <a:ext cx="3663900" cy="323860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09539" marR="0" lvl="0" indent="-109539" algn="l" rtl="0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75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339729" marR="0" lvl="1" indent="-109539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80000"/>
              <a:buFont typeface="Merriweather Sans"/>
              <a:buChar char="-"/>
              <a:defRPr sz="1050" b="0" i="0" u="none" strike="noStrike" cap="none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2pPr>
            <a:lvl3pPr marL="569920" marR="0" lvl="2" indent="-109539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8000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HelveticaNeueLT Pro 55 Roman"/>
                <a:ea typeface="Arial"/>
                <a:cs typeface="HelveticaNeueLT Pro 55 Roman"/>
                <a:sym typeface="Arial"/>
              </a:defRPr>
            </a:lvl3pPr>
            <a:lvl4pPr marL="1371617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34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4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4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</a:p>
          <a:p>
            <a:pPr lvl="1"/>
            <a:r>
              <a:rPr lang="en-US" sz="1200" dirty="0" smtClean="0"/>
              <a:t>Click to add text</a:t>
            </a:r>
          </a:p>
          <a:p>
            <a:pPr lvl="2"/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46" name="Shape 46"/>
          <p:cNvSpPr txBox="1">
            <a:spLocks noGrp="1"/>
          </p:cNvSpPr>
          <p:nvPr>
            <p:ph type="body" idx="2" hasCustomPrompt="1"/>
          </p:nvPr>
        </p:nvSpPr>
        <p:spPr>
          <a:xfrm>
            <a:off x="1098314" y="562922"/>
            <a:ext cx="7692046" cy="5128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rgbClr val="F69264"/>
              </a:buClr>
              <a:buFont typeface="Arial"/>
              <a:buNone/>
              <a:defRPr sz="2400" b="0" i="0" u="none" strike="noStrike" cap="none">
                <a:solidFill>
                  <a:srgbClr val="F69264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457206" marR="0" lvl="1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11" marR="0" lvl="2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17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34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4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4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6" name="Shape 20"/>
          <p:cNvSpPr txBox="1"/>
          <p:nvPr userDrawn="1"/>
        </p:nvSpPr>
        <p:spPr>
          <a:xfrm>
            <a:off x="73142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30956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1" hasCustomPrompt="1"/>
          </p:nvPr>
        </p:nvSpPr>
        <p:spPr>
          <a:xfrm>
            <a:off x="5126196" y="1633010"/>
            <a:ext cx="3664164" cy="3194809"/>
          </a:xfrm>
          <a:prstGeom prst="rect">
            <a:avLst/>
          </a:prstGeom>
        </p:spPr>
        <p:txBody>
          <a:bodyPr vert="horz"/>
          <a:lstStyle>
            <a:lvl1pPr marL="109539" marR="0" indent="-109539" algn="l" rtl="0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75000"/>
              <a:buFont typeface="Arial"/>
              <a:buChar char="•"/>
              <a:defRPr lang="en-US" sz="1400" b="0" i="0" u="none" strike="noStrike" cap="none" dirty="0" smtClean="0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339729" marR="0" indent="-109539" algn="l" rtl="0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75000"/>
              <a:buFont typeface="Lucida Grande"/>
              <a:buChar char="-"/>
              <a:defRPr lang="en-US" sz="1200" b="0" i="0" u="none" strike="noStrike" cap="none" dirty="0" smtClean="0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2pPr>
            <a:lvl3pPr marL="569920" indent="-109539">
              <a:spcBef>
                <a:spcPts val="200"/>
              </a:spcBef>
              <a:spcAft>
                <a:spcPts val="400"/>
              </a:spcAft>
              <a:buSzPct val="75000"/>
              <a:buFont typeface="Arial"/>
              <a:buChar char="•"/>
              <a:defRPr lang="en-US" sz="1050" b="0" i="0" u="none" strike="noStrike" cap="none" baseline="0" dirty="0" smtClean="0">
                <a:solidFill>
                  <a:schemeClr val="dk1"/>
                </a:solidFill>
                <a:latin typeface="HelveticaNeueLT Pro 55 Roman"/>
                <a:ea typeface="Arial"/>
                <a:cs typeface="HelveticaNeueLT Pro 55 Roman"/>
                <a:sym typeface="Arial"/>
              </a:defRPr>
            </a:lvl3pPr>
          </a:lstStyle>
          <a:p>
            <a:pPr lvl="0"/>
            <a:r>
              <a:rPr lang="en-US" dirty="0" smtClean="0"/>
              <a:t>Click to add text </a:t>
            </a:r>
          </a:p>
          <a:p>
            <a:pPr lvl="1"/>
            <a:r>
              <a:rPr lang="en-US" dirty="0" smtClean="0"/>
              <a:t>Click to add text</a:t>
            </a:r>
          </a:p>
          <a:p>
            <a:pPr lvl="2"/>
            <a:r>
              <a:rPr lang="en-US" dirty="0" smtClean="0"/>
              <a:t>Click to add text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 hasCustomPrompt="1"/>
          </p:nvPr>
        </p:nvSpPr>
        <p:spPr>
          <a:xfrm>
            <a:off x="1109499" y="1174867"/>
            <a:ext cx="2371725" cy="327025"/>
          </a:xfrm>
          <a:prstGeom prst="rect">
            <a:avLst/>
          </a:prstGeom>
        </p:spPr>
        <p:txBody>
          <a:bodyPr vert="horz"/>
          <a:lstStyle>
            <a:lvl1pPr>
              <a:defRPr sz="1600" b="0" i="0">
                <a:solidFill>
                  <a:schemeClr val="accent3"/>
                </a:solidFill>
                <a:latin typeface="HelveticaNeueLT Pro 45 Lt"/>
                <a:cs typeface="HelveticaNeueLT Pro 45 Lt"/>
              </a:defRPr>
            </a:lvl1pPr>
            <a:lvl2pPr>
              <a:defRPr b="0" i="0">
                <a:latin typeface="Helvetica Neue Light"/>
                <a:cs typeface="Helvetica Neue Light"/>
              </a:defRPr>
            </a:lvl2pPr>
            <a:lvl3pPr>
              <a:defRPr b="0" i="0">
                <a:latin typeface="Helvetica Neue Light"/>
                <a:cs typeface="Helvetica Neue Light"/>
              </a:defRPr>
            </a:lvl3pPr>
            <a:lvl4pPr>
              <a:defRPr b="0" i="0">
                <a:latin typeface="Helvetica Neue Light"/>
                <a:cs typeface="Helvetica Neue Light"/>
              </a:defRPr>
            </a:lvl4pPr>
            <a:lvl5pPr>
              <a:defRPr b="0" i="0"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 hasCustomPrompt="1"/>
          </p:nvPr>
        </p:nvSpPr>
        <p:spPr>
          <a:xfrm>
            <a:off x="5126916" y="1174867"/>
            <a:ext cx="2528887" cy="282575"/>
          </a:xfrm>
          <a:prstGeom prst="rect">
            <a:avLst/>
          </a:prstGeom>
        </p:spPr>
        <p:txBody>
          <a:bodyPr vert="horz"/>
          <a:lstStyle>
            <a:lvl1pPr>
              <a:defRPr lang="en-US" sz="1600" b="0" i="0" u="none" strike="noStrike" cap="none" dirty="0" smtClean="0">
                <a:solidFill>
                  <a:schemeClr val="accent3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pic>
        <p:nvPicPr>
          <p:cNvPr id="10" name="Picture 9" descr="GL-black-logo-trademark-rgb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3278" y="38481"/>
            <a:ext cx="1254022" cy="40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30141603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body" idx="1" hasCustomPrompt="1"/>
          </p:nvPr>
        </p:nvSpPr>
        <p:spPr>
          <a:xfrm>
            <a:off x="1109264" y="1589214"/>
            <a:ext cx="2372081" cy="323860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09539" marR="0" lvl="0" indent="-109539" algn="l" rtl="0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750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339729" marR="0" lvl="1" indent="-109539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80000"/>
              <a:buFont typeface="Merriweather Sans"/>
              <a:buChar char="-"/>
              <a:defRPr sz="1050" b="0" i="0" u="none" strike="noStrike" cap="none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2pPr>
            <a:lvl3pPr marL="569920" marR="0" lvl="2" indent="-109539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8000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HelveticaNeueLT Pro 55 Roman"/>
                <a:ea typeface="Arial"/>
                <a:cs typeface="HelveticaNeueLT Pro 55 Roman"/>
                <a:sym typeface="Arial"/>
              </a:defRPr>
            </a:lvl3pPr>
            <a:lvl4pPr marL="1371617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34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4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4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</a:p>
          <a:p>
            <a:pPr lvl="1"/>
            <a:r>
              <a:rPr lang="en-US" sz="1200" dirty="0" smtClean="0"/>
              <a:t>Click to add text</a:t>
            </a:r>
          </a:p>
          <a:p>
            <a:pPr lvl="2"/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46" name="Shape 46"/>
          <p:cNvSpPr txBox="1">
            <a:spLocks noGrp="1"/>
          </p:cNvSpPr>
          <p:nvPr>
            <p:ph type="body" idx="2" hasCustomPrompt="1"/>
          </p:nvPr>
        </p:nvSpPr>
        <p:spPr>
          <a:xfrm>
            <a:off x="1098314" y="562922"/>
            <a:ext cx="7692046" cy="5128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rgbClr val="F69264"/>
              </a:buClr>
              <a:buFont typeface="Arial"/>
              <a:buNone/>
              <a:defRPr sz="2400" b="0" i="0" u="none" strike="noStrike" cap="none">
                <a:solidFill>
                  <a:srgbClr val="F69264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457206" marR="0" lvl="1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11" marR="0" lvl="2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17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34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4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4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6" name="Shape 20"/>
          <p:cNvSpPr txBox="1"/>
          <p:nvPr userDrawn="1"/>
        </p:nvSpPr>
        <p:spPr>
          <a:xfrm>
            <a:off x="73142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30956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1" hasCustomPrompt="1"/>
          </p:nvPr>
        </p:nvSpPr>
        <p:spPr>
          <a:xfrm>
            <a:off x="3612267" y="1633010"/>
            <a:ext cx="2529351" cy="3194809"/>
          </a:xfrm>
          <a:prstGeom prst="rect">
            <a:avLst/>
          </a:prstGeom>
        </p:spPr>
        <p:txBody>
          <a:bodyPr vert="horz"/>
          <a:lstStyle>
            <a:lvl1pPr marL="109539" marR="0" indent="-109539" algn="l" rtl="0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75000"/>
              <a:buFont typeface="Arial"/>
              <a:buChar char="•"/>
              <a:defRPr lang="en-US" sz="1200" b="0" i="0" u="none" strike="noStrike" cap="none" dirty="0" smtClean="0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339729" marR="0" indent="-109539" algn="l" rtl="0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75000"/>
              <a:buFont typeface="Lucida Grande"/>
              <a:buChar char="-"/>
              <a:defRPr lang="en-US" sz="1200" b="0" i="0" u="none" strike="noStrike" cap="none" dirty="0" smtClean="0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2pPr>
            <a:lvl3pPr marL="569920" indent="-109539">
              <a:spcBef>
                <a:spcPts val="200"/>
              </a:spcBef>
              <a:spcAft>
                <a:spcPts val="400"/>
              </a:spcAft>
              <a:buSzPct val="75000"/>
              <a:buFont typeface="Arial"/>
              <a:buChar char="•"/>
              <a:defRPr lang="en-US" sz="1050" b="0" i="0" u="none" strike="noStrike" cap="none" baseline="0" dirty="0" smtClean="0">
                <a:solidFill>
                  <a:schemeClr val="dk1"/>
                </a:solidFill>
                <a:latin typeface="HelveticaNeueLT Pro 55 Roman"/>
                <a:ea typeface="Arial"/>
                <a:cs typeface="HelveticaNeueLT Pro 55 Roman"/>
                <a:sym typeface="Arial"/>
              </a:defRPr>
            </a:lvl3pPr>
          </a:lstStyle>
          <a:p>
            <a:pPr lvl="0"/>
            <a:r>
              <a:rPr lang="en-US" dirty="0" smtClean="0"/>
              <a:t>Click to add text </a:t>
            </a:r>
          </a:p>
          <a:p>
            <a:pPr lvl="1"/>
            <a:r>
              <a:rPr lang="en-US" dirty="0" smtClean="0"/>
              <a:t>Click to add text</a:t>
            </a:r>
          </a:p>
          <a:p>
            <a:pPr lvl="2"/>
            <a:r>
              <a:rPr lang="en-US" dirty="0" smtClean="0"/>
              <a:t>Click to add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 hasCustomPrompt="1"/>
          </p:nvPr>
        </p:nvSpPr>
        <p:spPr>
          <a:xfrm>
            <a:off x="6273636" y="1633040"/>
            <a:ext cx="2527300" cy="3194779"/>
          </a:xfrm>
          <a:prstGeom prst="rect">
            <a:avLst/>
          </a:prstGeom>
        </p:spPr>
        <p:txBody>
          <a:bodyPr vert="horz"/>
          <a:lstStyle>
            <a:lvl1pPr marL="109539" indent="-109539">
              <a:spcBef>
                <a:spcPts val="200"/>
              </a:spcBef>
              <a:spcAft>
                <a:spcPts val="400"/>
              </a:spcAft>
              <a:buSzPct val="75000"/>
              <a:buFont typeface="Arial"/>
              <a:buChar char="•"/>
              <a:defRPr sz="1200" b="0" i="0">
                <a:latin typeface="HelveticaNeueLT Pro 45 Lt"/>
                <a:cs typeface="HelveticaNeueLT Pro 45 Lt"/>
              </a:defRPr>
            </a:lvl1pPr>
            <a:lvl2pPr marL="339729" indent="-109539">
              <a:spcBef>
                <a:spcPts val="200"/>
              </a:spcBef>
              <a:spcAft>
                <a:spcPts val="400"/>
              </a:spcAft>
              <a:buSzPct val="80000"/>
              <a:buFont typeface="Lucida Grande"/>
              <a:buChar char="-"/>
              <a:defRPr sz="1200" b="0" i="0">
                <a:latin typeface="HelveticaNeueLT Pro 45 Lt"/>
                <a:cs typeface="HelveticaNeueLT Pro 45 Lt"/>
              </a:defRPr>
            </a:lvl2pPr>
            <a:lvl3pPr marL="569920" indent="-109539">
              <a:spcBef>
                <a:spcPts val="200"/>
              </a:spcBef>
              <a:spcAft>
                <a:spcPts val="400"/>
              </a:spcAft>
              <a:buSzPct val="75000"/>
              <a:buFont typeface="Arial"/>
              <a:buChar char="•"/>
              <a:defRPr sz="1050" b="0" i="0" baseline="0">
                <a:latin typeface="HelveticaNeueLT Pro 55 Roman"/>
                <a:cs typeface="HelveticaNeueLT Pro 55 Roman"/>
              </a:defRPr>
            </a:lvl3pPr>
          </a:lstStyle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Click to add text</a:t>
            </a:r>
          </a:p>
          <a:p>
            <a:pPr lvl="2"/>
            <a:r>
              <a:rPr lang="en-US" dirty="0" smtClean="0"/>
              <a:t>Click to add text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 hasCustomPrompt="1"/>
          </p:nvPr>
        </p:nvSpPr>
        <p:spPr>
          <a:xfrm>
            <a:off x="1109499" y="1174867"/>
            <a:ext cx="2371725" cy="327025"/>
          </a:xfrm>
          <a:prstGeom prst="rect">
            <a:avLst/>
          </a:prstGeom>
        </p:spPr>
        <p:txBody>
          <a:bodyPr vert="horz"/>
          <a:lstStyle>
            <a:lvl1pPr>
              <a:defRPr sz="1600" b="0" i="0">
                <a:solidFill>
                  <a:schemeClr val="accent3"/>
                </a:solidFill>
                <a:latin typeface="HelveticaNeueLT Pro 45 Lt"/>
                <a:cs typeface="HelveticaNeueLT Pro 45 Lt"/>
              </a:defRPr>
            </a:lvl1pPr>
            <a:lvl2pPr>
              <a:defRPr b="0" i="0">
                <a:latin typeface="Helvetica Neue Light"/>
                <a:cs typeface="Helvetica Neue Light"/>
              </a:defRPr>
            </a:lvl2pPr>
            <a:lvl3pPr>
              <a:defRPr b="0" i="0">
                <a:latin typeface="Helvetica Neue Light"/>
                <a:cs typeface="Helvetica Neue Light"/>
              </a:defRPr>
            </a:lvl3pPr>
            <a:lvl4pPr>
              <a:defRPr b="0" i="0">
                <a:latin typeface="Helvetica Neue Light"/>
                <a:cs typeface="Helvetica Neue Light"/>
              </a:defRPr>
            </a:lvl4pPr>
            <a:lvl5pPr>
              <a:defRPr b="0" i="0"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 hasCustomPrompt="1"/>
          </p:nvPr>
        </p:nvSpPr>
        <p:spPr>
          <a:xfrm>
            <a:off x="3612987" y="1174867"/>
            <a:ext cx="2528887" cy="282575"/>
          </a:xfrm>
          <a:prstGeom prst="rect">
            <a:avLst/>
          </a:prstGeom>
        </p:spPr>
        <p:txBody>
          <a:bodyPr vert="horz"/>
          <a:lstStyle>
            <a:lvl1pPr>
              <a:defRPr lang="en-US" sz="1600" b="0" i="0" u="none" strike="noStrike" cap="none" dirty="0" smtClean="0">
                <a:solidFill>
                  <a:schemeClr val="accent3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 hasCustomPrompt="1"/>
          </p:nvPr>
        </p:nvSpPr>
        <p:spPr>
          <a:xfrm>
            <a:off x="6273636" y="1175030"/>
            <a:ext cx="2527300" cy="271462"/>
          </a:xfrm>
          <a:prstGeom prst="rect">
            <a:avLst/>
          </a:prstGeom>
        </p:spPr>
        <p:txBody>
          <a:bodyPr vert="horz"/>
          <a:lstStyle>
            <a:lvl1pPr>
              <a:defRPr lang="en-US" sz="1600" b="0" i="0" u="none" strike="noStrike" cap="none" dirty="0" smtClean="0">
                <a:solidFill>
                  <a:schemeClr val="accent3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1pPr>
          </a:lstStyle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Subtitle</a:t>
            </a:r>
          </a:p>
        </p:txBody>
      </p:sp>
      <p:pic>
        <p:nvPicPr>
          <p:cNvPr id="11" name="Picture 10" descr="GL-black-logo-trademark-rgb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3278" y="38481"/>
            <a:ext cx="1254022" cy="40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297508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 Colum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body" idx="1" hasCustomPrompt="1"/>
          </p:nvPr>
        </p:nvSpPr>
        <p:spPr>
          <a:xfrm>
            <a:off x="1109264" y="2640360"/>
            <a:ext cx="1769961" cy="144378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75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339729" marR="0" lvl="1" indent="-109539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80000"/>
              <a:buFont typeface="Merriweather Sans"/>
              <a:buChar char="-"/>
              <a:defRPr sz="1050" b="0" i="0" u="none" strike="noStrike" cap="none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2pPr>
            <a:lvl3pPr marL="569920" marR="0" lvl="2" indent="-109539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8000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HelveticaNeueLT Pro 55 Roman"/>
                <a:ea typeface="Arial"/>
                <a:cs typeface="HelveticaNeueLT Pro 55 Roman"/>
                <a:sym typeface="Arial"/>
              </a:defRPr>
            </a:lvl3pPr>
            <a:lvl4pPr marL="1371617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34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4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4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</a:p>
          <a:p>
            <a:pPr lvl="1"/>
            <a:r>
              <a:rPr lang="en-US" sz="1200" dirty="0" smtClean="0"/>
              <a:t>Click to add text</a:t>
            </a:r>
          </a:p>
          <a:p>
            <a:pPr lvl="2"/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46" name="Shape 46"/>
          <p:cNvSpPr txBox="1">
            <a:spLocks noGrp="1"/>
          </p:cNvSpPr>
          <p:nvPr>
            <p:ph type="body" idx="2" hasCustomPrompt="1"/>
          </p:nvPr>
        </p:nvSpPr>
        <p:spPr>
          <a:xfrm>
            <a:off x="1098314" y="562922"/>
            <a:ext cx="7692046" cy="5128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rgbClr val="F69264"/>
              </a:buClr>
              <a:buFont typeface="Arial"/>
              <a:buNone/>
              <a:defRPr sz="2400" b="0" i="0" u="none" strike="noStrike" cap="none">
                <a:solidFill>
                  <a:srgbClr val="F69264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457206" marR="0" lvl="1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11" marR="0" lvl="2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17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23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29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34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4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46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6" name="Shape 20"/>
          <p:cNvSpPr txBox="1"/>
          <p:nvPr userDrawn="1"/>
        </p:nvSpPr>
        <p:spPr>
          <a:xfrm>
            <a:off x="73142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30956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1" hasCustomPrompt="1"/>
          </p:nvPr>
        </p:nvSpPr>
        <p:spPr>
          <a:xfrm>
            <a:off x="3159312" y="2684156"/>
            <a:ext cx="1741119" cy="1399987"/>
          </a:xfrm>
          <a:prstGeom prst="rect">
            <a:avLst/>
          </a:prstGeom>
        </p:spPr>
        <p:txBody>
          <a:bodyPr vert="horz"/>
          <a:lstStyle>
            <a:lvl1pPr marL="0" marR="0" indent="0" algn="l" rtl="0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75000"/>
              <a:buFont typeface="Arial"/>
              <a:buNone/>
              <a:defRPr lang="en-US" sz="1200" b="0" i="0" u="none" strike="noStrike" cap="none" dirty="0" smtClean="0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339729" marR="0" indent="-109539" algn="l" rtl="0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75000"/>
              <a:buFont typeface="Lucida Grande"/>
              <a:buChar char="-"/>
              <a:defRPr lang="en-US" sz="1200" b="0" i="0" u="none" strike="noStrike" cap="none" dirty="0" smtClean="0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2pPr>
            <a:lvl3pPr marL="569920" indent="-109539">
              <a:spcBef>
                <a:spcPts val="200"/>
              </a:spcBef>
              <a:spcAft>
                <a:spcPts val="400"/>
              </a:spcAft>
              <a:buSzPct val="75000"/>
              <a:buFont typeface="Arial"/>
              <a:buChar char="•"/>
              <a:defRPr lang="en-US" sz="1050" b="0" i="0" u="none" strike="noStrike" cap="none" baseline="0" dirty="0" smtClean="0">
                <a:solidFill>
                  <a:schemeClr val="dk1"/>
                </a:solidFill>
                <a:latin typeface="HelveticaNeueLT Pro 55 Roman"/>
                <a:ea typeface="Arial"/>
                <a:cs typeface="HelveticaNeueLT Pro 55 Roman"/>
                <a:sym typeface="Arial"/>
              </a:defRPr>
            </a:lvl3pPr>
          </a:lstStyle>
          <a:p>
            <a:pPr lvl="0"/>
            <a:r>
              <a:rPr lang="en-US" dirty="0" smtClean="0"/>
              <a:t>Click to add text </a:t>
            </a:r>
          </a:p>
          <a:p>
            <a:pPr lvl="1"/>
            <a:r>
              <a:rPr lang="en-US" dirty="0" smtClean="0"/>
              <a:t>Click to add text</a:t>
            </a:r>
          </a:p>
          <a:p>
            <a:pPr lvl="2"/>
            <a:r>
              <a:rPr lang="en-US" dirty="0" smtClean="0"/>
              <a:t>Click to add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 hasCustomPrompt="1"/>
          </p:nvPr>
        </p:nvSpPr>
        <p:spPr>
          <a:xfrm>
            <a:off x="5183587" y="2684186"/>
            <a:ext cx="1740022" cy="1399957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400"/>
              </a:spcAft>
              <a:buSzPct val="75000"/>
              <a:buFont typeface="Arial"/>
              <a:buNone/>
              <a:defRPr sz="1200" b="0" i="0">
                <a:latin typeface="HelveticaNeueLT Pro 45 Lt"/>
                <a:cs typeface="HelveticaNeueLT Pro 45 Lt"/>
              </a:defRPr>
            </a:lvl1pPr>
            <a:lvl2pPr marL="339729" indent="-109539">
              <a:spcBef>
                <a:spcPts val="200"/>
              </a:spcBef>
              <a:spcAft>
                <a:spcPts val="400"/>
              </a:spcAft>
              <a:buSzPct val="80000"/>
              <a:buFont typeface="Lucida Grande"/>
              <a:buChar char="-"/>
              <a:defRPr sz="1200" b="0" i="0">
                <a:latin typeface="HelveticaNeueLT Pro 45 Lt"/>
                <a:cs typeface="HelveticaNeueLT Pro 45 Lt"/>
              </a:defRPr>
            </a:lvl2pPr>
            <a:lvl3pPr marL="569920" indent="-109539">
              <a:spcBef>
                <a:spcPts val="200"/>
              </a:spcBef>
              <a:spcAft>
                <a:spcPts val="400"/>
              </a:spcAft>
              <a:buSzPct val="75000"/>
              <a:buFont typeface="Arial"/>
              <a:buChar char="•"/>
              <a:defRPr sz="1050" b="0" i="0" baseline="0">
                <a:latin typeface="HelveticaNeueLT Pro 55 Roman"/>
                <a:cs typeface="HelveticaNeueLT Pro 55 Roman"/>
              </a:defRPr>
            </a:lvl3pPr>
          </a:lstStyle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Click to add text</a:t>
            </a:r>
          </a:p>
          <a:p>
            <a:pPr lvl="2"/>
            <a:r>
              <a:rPr lang="en-US" dirty="0" smtClean="0"/>
              <a:t>Click to add text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 hasCustomPrompt="1"/>
          </p:nvPr>
        </p:nvSpPr>
        <p:spPr>
          <a:xfrm>
            <a:off x="1109499" y="2226013"/>
            <a:ext cx="1769726" cy="327025"/>
          </a:xfrm>
          <a:prstGeom prst="rect">
            <a:avLst/>
          </a:prstGeom>
        </p:spPr>
        <p:txBody>
          <a:bodyPr vert="horz"/>
          <a:lstStyle>
            <a:lvl1pPr>
              <a:defRPr sz="1600" b="0" i="0">
                <a:solidFill>
                  <a:schemeClr val="tx1"/>
                </a:solidFill>
                <a:latin typeface="HelveticaNeueLT Pro 45 Lt"/>
                <a:cs typeface="HelveticaNeueLT Pro 45 Lt"/>
              </a:defRPr>
            </a:lvl1pPr>
            <a:lvl2pPr>
              <a:defRPr b="0" i="0">
                <a:latin typeface="Helvetica Neue Light"/>
                <a:cs typeface="Helvetica Neue Light"/>
              </a:defRPr>
            </a:lvl2pPr>
            <a:lvl3pPr>
              <a:defRPr b="0" i="0">
                <a:latin typeface="Helvetica Neue Light"/>
                <a:cs typeface="Helvetica Neue Light"/>
              </a:defRPr>
            </a:lvl3pPr>
            <a:lvl4pPr>
              <a:defRPr b="0" i="0">
                <a:latin typeface="Helvetica Neue Light"/>
                <a:cs typeface="Helvetica Neue Light"/>
              </a:defRPr>
            </a:lvl4pPr>
            <a:lvl5pPr>
              <a:defRPr b="0" i="0"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 hasCustomPrompt="1"/>
          </p:nvPr>
        </p:nvSpPr>
        <p:spPr>
          <a:xfrm>
            <a:off x="3160031" y="2226013"/>
            <a:ext cx="1740400" cy="282575"/>
          </a:xfrm>
          <a:prstGeom prst="rect">
            <a:avLst/>
          </a:prstGeom>
        </p:spPr>
        <p:txBody>
          <a:bodyPr vert="horz"/>
          <a:lstStyle>
            <a:lvl1pPr>
              <a:defRPr lang="en-US" sz="1600" b="0" i="0" u="none" strike="noStrike" cap="none" dirty="0" smtClean="0">
                <a:solidFill>
                  <a:schemeClr val="tx1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 hasCustomPrompt="1"/>
          </p:nvPr>
        </p:nvSpPr>
        <p:spPr>
          <a:xfrm>
            <a:off x="5183587" y="2226176"/>
            <a:ext cx="1740023" cy="271462"/>
          </a:xfrm>
          <a:prstGeom prst="rect">
            <a:avLst/>
          </a:prstGeom>
        </p:spPr>
        <p:txBody>
          <a:bodyPr vert="horz"/>
          <a:lstStyle>
            <a:lvl1pPr>
              <a:defRPr lang="en-US" sz="1600" b="0" i="0" u="none" strike="noStrike" cap="none" dirty="0" smtClean="0">
                <a:solidFill>
                  <a:schemeClr val="tx1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1pPr>
          </a:lstStyle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Subtitle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7128549" y="2225676"/>
            <a:ext cx="1893888" cy="271463"/>
          </a:xfrm>
          <a:prstGeom prst="rect">
            <a:avLst/>
          </a:prstGeom>
        </p:spPr>
        <p:txBody>
          <a:bodyPr vert="horz"/>
          <a:lstStyle>
            <a:lvl1pPr>
              <a:defRPr lang="en-US" sz="1600" b="0" i="0" u="none" strike="noStrike" cap="none" dirty="0" smtClean="0">
                <a:solidFill>
                  <a:schemeClr val="tx1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1pPr>
          </a:lstStyle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Subtitle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8" hasCustomPrompt="1"/>
          </p:nvPr>
        </p:nvSpPr>
        <p:spPr>
          <a:xfrm>
            <a:off x="7128549" y="2684463"/>
            <a:ext cx="1893888" cy="1400175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200"/>
              </a:spcBef>
              <a:spcAft>
                <a:spcPts val="400"/>
              </a:spcAft>
              <a:buSzPct val="75000"/>
              <a:buFont typeface="Arial"/>
              <a:buNone/>
              <a:defRPr sz="1200" b="0" i="0">
                <a:latin typeface="HelveticaNeueLT Pro 45 Lt"/>
                <a:cs typeface="HelveticaNeueLT Pro 45 Lt"/>
              </a:defRPr>
            </a:lvl1pPr>
            <a:lvl2pPr marL="344492" indent="-117477">
              <a:spcBef>
                <a:spcPts val="200"/>
              </a:spcBef>
              <a:spcAft>
                <a:spcPts val="400"/>
              </a:spcAft>
              <a:buFont typeface="Lucida Grande"/>
              <a:buChar char="-"/>
              <a:defRPr sz="1200" b="0" i="0">
                <a:latin typeface="HelveticaNeueLT Pro 45 Lt"/>
                <a:cs typeface="HelveticaNeueLT Pro 45 Lt"/>
              </a:defRPr>
            </a:lvl2pPr>
            <a:lvl3pPr marL="571507" indent="-114302">
              <a:spcBef>
                <a:spcPts val="200"/>
              </a:spcBef>
              <a:spcAft>
                <a:spcPts val="400"/>
              </a:spcAft>
              <a:buSzPct val="75000"/>
              <a:buFont typeface="Arial"/>
              <a:buChar char="•"/>
              <a:defRPr sz="1050" b="0" i="0">
                <a:latin typeface="HelveticaNeueLT Pro 55 Roman"/>
                <a:cs typeface="HelveticaNeueLT Pro 55 Roman"/>
              </a:defRPr>
            </a:lvl3pPr>
          </a:lstStyle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Click to add text</a:t>
            </a:r>
          </a:p>
          <a:p>
            <a:pPr lvl="2"/>
            <a:r>
              <a:rPr lang="en-US" dirty="0" smtClean="0"/>
              <a:t>Click to add text</a:t>
            </a:r>
          </a:p>
        </p:txBody>
      </p:sp>
      <p:pic>
        <p:nvPicPr>
          <p:cNvPr id="14" name="Picture 13" descr="GL-black-logo-trademark-rgb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3278" y="38481"/>
            <a:ext cx="1254022" cy="40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4523831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only + log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0"/>
          <p:cNvSpPr txBox="1"/>
          <p:nvPr userDrawn="1"/>
        </p:nvSpPr>
        <p:spPr>
          <a:xfrm>
            <a:off x="73142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30956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6088" y="161608"/>
            <a:ext cx="984587" cy="176628"/>
          </a:xfrm>
          <a:prstGeom prst="rect">
            <a:avLst/>
          </a:prstGeom>
        </p:spPr>
      </p:pic>
      <p:sp>
        <p:nvSpPr>
          <p:cNvPr id="5" name="Shape 10"/>
          <p:cNvSpPr txBox="1"/>
          <p:nvPr userDrawn="1"/>
        </p:nvSpPr>
        <p:spPr>
          <a:xfrm>
            <a:off x="8739915" y="93260"/>
            <a:ext cx="445198" cy="27463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defTabSz="30956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fld id="{00000000-1234-1234-1234-123412341234}" type="slidenum"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NeueLT Pro 35 Th"/>
                <a:ea typeface="Helvetica Neue"/>
                <a:cs typeface="HelveticaNeueLT Pro 35 Th"/>
                <a:sym typeface="Helvetica Neue"/>
              </a:rPr>
              <a:pPr marL="0" marR="0" lvl="0" indent="0" algn="l" defTabSz="309563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NeueLT Pro 35 Th"/>
              <a:ea typeface="Helvetica Neue"/>
              <a:cs typeface="HelveticaNeueLT Pro 35 Th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788028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only + logo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0"/>
          <p:cNvSpPr txBox="1"/>
          <p:nvPr userDrawn="1"/>
        </p:nvSpPr>
        <p:spPr>
          <a:xfrm>
            <a:off x="73142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defTabSz="30956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pic>
        <p:nvPicPr>
          <p:cNvPr id="4" name="Picture 3" descr="GL-black-logo-trademark-rgb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3278" y="38481"/>
            <a:ext cx="1254022" cy="40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4006378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107469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ey Message 2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ro-what-we-do-1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0" y="0"/>
            <a:ext cx="9139238" cy="51435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0"/>
            <a:ext cx="9144000" cy="5166360"/>
          </a:xfrm>
          <a:prstGeom prst="rect">
            <a:avLst/>
          </a:prstGeom>
          <a:solidFill>
            <a:srgbClr val="000000">
              <a:alpha val="5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body" idx="1" hasCustomPrompt="1"/>
          </p:nvPr>
        </p:nvSpPr>
        <p:spPr>
          <a:xfrm>
            <a:off x="1043573" y="1687767"/>
            <a:ext cx="7506181" cy="194744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chemeClr val="dk1"/>
              </a:buClr>
              <a:buSzPct val="70000"/>
              <a:buFont typeface="Arial"/>
              <a:buNone/>
              <a:defRPr sz="2400" b="0" i="0" u="none" strike="noStrike" cap="none" baseline="0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514350" marR="0" lvl="1" indent="-174625" algn="l" rtl="0">
              <a:spcBef>
                <a:spcPts val="200"/>
              </a:spcBef>
              <a:spcAft>
                <a:spcPts val="600"/>
              </a:spcAft>
              <a:buClr>
                <a:schemeClr val="bg1"/>
              </a:buClr>
              <a:buSzPct val="70000"/>
              <a:buFont typeface="Arial"/>
              <a:buChar char="•"/>
              <a:defRPr sz="1800" b="0" i="0" u="none" strike="noStrike" cap="none" baseline="0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2pPr>
            <a:lvl3pPr marL="854075" marR="0" lvl="2" indent="-165100" algn="l" rtl="0">
              <a:spcBef>
                <a:spcPts val="200"/>
              </a:spcBef>
              <a:spcAft>
                <a:spcPts val="600"/>
              </a:spcAft>
              <a:buClr>
                <a:schemeClr val="bg1"/>
              </a:buClr>
              <a:buSzPct val="70000"/>
              <a:buFont typeface="Lucida Grande"/>
              <a:buChar char="-"/>
              <a:tabLst/>
              <a:defRPr sz="1400" b="0" i="0" u="none" strike="noStrike" cap="none" baseline="0">
                <a:solidFill>
                  <a:srgbClr val="FFFFFF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2"/>
            <a:r>
              <a:rPr lang="en-US" dirty="0" smtClean="0"/>
              <a:t>Third level content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2" hasCustomPrompt="1"/>
          </p:nvPr>
        </p:nvSpPr>
        <p:spPr>
          <a:xfrm>
            <a:off x="1054522" y="694323"/>
            <a:ext cx="7506181" cy="5648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rgbClr val="F69264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457200" marR="0" lvl="1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87" y="161608"/>
            <a:ext cx="984587" cy="176628"/>
          </a:xfrm>
          <a:prstGeom prst="rect">
            <a:avLst/>
          </a:prstGeom>
        </p:spPr>
      </p:pic>
      <p:sp>
        <p:nvSpPr>
          <p:cNvPr id="6" name="Shape 20"/>
          <p:cNvSpPr txBox="1"/>
          <p:nvPr/>
        </p:nvSpPr>
        <p:spPr>
          <a:xfrm>
            <a:off x="73141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800" b="0" i="0" dirty="0">
                <a:solidFill>
                  <a:schemeClr val="tx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sp>
        <p:nvSpPr>
          <p:cNvPr id="7" name="Shape 20"/>
          <p:cNvSpPr txBox="1"/>
          <p:nvPr/>
        </p:nvSpPr>
        <p:spPr>
          <a:xfrm>
            <a:off x="73141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800" b="0" i="0" dirty="0">
                <a:solidFill>
                  <a:srgbClr val="FFFFFF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xmlns="" val="178753809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ey Message 3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03.jpg"/>
          <p:cNvPicPr>
            <a:picLocks noChangeAspect="1"/>
          </p:cNvPicPr>
          <p:nvPr/>
        </p:nvPicPr>
        <p:blipFill rotWithShape="1">
          <a:blip r:embed="rId2" cstate="screen">
            <a:alphaModFix amt="87000"/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-2" y="7"/>
            <a:ext cx="9144001" cy="514349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-11332"/>
            <a:ext cx="9144000" cy="5166360"/>
          </a:xfrm>
          <a:prstGeom prst="rect">
            <a:avLst/>
          </a:prstGeom>
          <a:solidFill>
            <a:srgbClr val="000000">
              <a:alpha val="78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body" idx="1" hasCustomPrompt="1"/>
          </p:nvPr>
        </p:nvSpPr>
        <p:spPr>
          <a:xfrm>
            <a:off x="1043573" y="1687767"/>
            <a:ext cx="7506181" cy="194744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chemeClr val="dk1"/>
              </a:buClr>
              <a:buSzPct val="70000"/>
              <a:buFont typeface="Arial"/>
              <a:buNone/>
              <a:defRPr sz="2400" b="0" i="0" u="none" strike="noStrike" cap="none" baseline="0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514350" marR="0" lvl="1" indent="-174625" algn="l" rtl="0">
              <a:spcBef>
                <a:spcPts val="200"/>
              </a:spcBef>
              <a:spcAft>
                <a:spcPts val="600"/>
              </a:spcAft>
              <a:buClr>
                <a:schemeClr val="bg1"/>
              </a:buClr>
              <a:buSzPct val="70000"/>
              <a:buFont typeface="Arial"/>
              <a:buChar char="•"/>
              <a:defRPr sz="1800" b="0" i="0" u="none" strike="noStrike" cap="none" baseline="0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2pPr>
            <a:lvl3pPr marL="854075" marR="0" lvl="2" indent="-165100" algn="l" rtl="0">
              <a:spcBef>
                <a:spcPts val="200"/>
              </a:spcBef>
              <a:spcAft>
                <a:spcPts val="600"/>
              </a:spcAft>
              <a:buClr>
                <a:schemeClr val="bg1"/>
              </a:buClr>
              <a:buSzPct val="70000"/>
              <a:buFont typeface="Lucida Grande"/>
              <a:buChar char="-"/>
              <a:tabLst/>
              <a:defRPr sz="1400" b="0" i="0" u="none" strike="noStrike" cap="none" baseline="0">
                <a:solidFill>
                  <a:srgbClr val="FFFFFF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2"/>
            <a:r>
              <a:rPr lang="en-US" dirty="0" smtClean="0"/>
              <a:t>Third level content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2" hasCustomPrompt="1"/>
          </p:nvPr>
        </p:nvSpPr>
        <p:spPr>
          <a:xfrm>
            <a:off x="1054522" y="694323"/>
            <a:ext cx="7506181" cy="5648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rgbClr val="F69264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457200" marR="0" lvl="1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87" y="161608"/>
            <a:ext cx="984587" cy="176628"/>
          </a:xfrm>
          <a:prstGeom prst="rect">
            <a:avLst/>
          </a:prstGeom>
        </p:spPr>
      </p:pic>
      <p:sp>
        <p:nvSpPr>
          <p:cNvPr id="6" name="Shape 20"/>
          <p:cNvSpPr txBox="1"/>
          <p:nvPr/>
        </p:nvSpPr>
        <p:spPr>
          <a:xfrm>
            <a:off x="73141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800" b="0" i="0" dirty="0">
                <a:solidFill>
                  <a:srgbClr val="FFFFFF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xmlns="" val="75092130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ey Message 4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vid_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 t="1125"/>
          <a:stretch/>
        </p:blipFill>
        <p:spPr>
          <a:xfrm>
            <a:off x="8565" y="0"/>
            <a:ext cx="9135435" cy="51435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-11339"/>
            <a:ext cx="9162288" cy="5166360"/>
          </a:xfrm>
          <a:prstGeom prst="rect">
            <a:avLst/>
          </a:prstGeom>
          <a:solidFill>
            <a:srgbClr val="000000">
              <a:alpha val="8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body" idx="1" hasCustomPrompt="1"/>
          </p:nvPr>
        </p:nvSpPr>
        <p:spPr>
          <a:xfrm>
            <a:off x="1043573" y="1687767"/>
            <a:ext cx="7506181" cy="194744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chemeClr val="dk1"/>
              </a:buClr>
              <a:buSzPct val="70000"/>
              <a:buFont typeface="Arial"/>
              <a:buNone/>
              <a:defRPr sz="2400" b="0" i="0" u="none" strike="noStrike" cap="none" baseline="0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514350" marR="0" lvl="1" indent="-174625" algn="l" rtl="0">
              <a:spcBef>
                <a:spcPts val="200"/>
              </a:spcBef>
              <a:spcAft>
                <a:spcPts val="600"/>
              </a:spcAft>
              <a:buClr>
                <a:schemeClr val="bg1"/>
              </a:buClr>
              <a:buSzPct val="70000"/>
              <a:buFont typeface="Arial"/>
              <a:buChar char="•"/>
              <a:defRPr sz="1800" b="0" i="0" u="none" strike="noStrike" cap="none" baseline="0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2pPr>
            <a:lvl3pPr marL="854075" marR="0" lvl="2" indent="-165100" algn="l" rtl="0">
              <a:spcBef>
                <a:spcPts val="200"/>
              </a:spcBef>
              <a:spcAft>
                <a:spcPts val="600"/>
              </a:spcAft>
              <a:buClr>
                <a:schemeClr val="bg1"/>
              </a:buClr>
              <a:buSzPct val="70000"/>
              <a:buFont typeface="Lucida Grande"/>
              <a:buChar char="-"/>
              <a:tabLst/>
              <a:defRPr sz="1400" b="0" i="0" u="none" strike="noStrike" cap="none" baseline="0">
                <a:solidFill>
                  <a:srgbClr val="FFFFFF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2"/>
            <a:r>
              <a:rPr lang="en-US" dirty="0" smtClean="0"/>
              <a:t>Third level content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2" hasCustomPrompt="1"/>
          </p:nvPr>
        </p:nvSpPr>
        <p:spPr>
          <a:xfrm>
            <a:off x="1054522" y="694323"/>
            <a:ext cx="7506181" cy="5648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rgbClr val="F69264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457200" marR="0" lvl="1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87" y="161608"/>
            <a:ext cx="984587" cy="176628"/>
          </a:xfrm>
          <a:prstGeom prst="rect">
            <a:avLst/>
          </a:prstGeom>
        </p:spPr>
      </p:pic>
      <p:sp>
        <p:nvSpPr>
          <p:cNvPr id="6" name="Shape 20"/>
          <p:cNvSpPr txBox="1"/>
          <p:nvPr/>
        </p:nvSpPr>
        <p:spPr>
          <a:xfrm>
            <a:off x="73141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800" b="0" i="0" dirty="0">
                <a:solidFill>
                  <a:srgbClr val="FFFFFF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xmlns="" val="126582405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ey Message 5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61.png" descr="citylights (1).jp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ln w="3175">
            <a:miter lim="400000"/>
          </a:ln>
        </p:spPr>
      </p:pic>
      <p:sp>
        <p:nvSpPr>
          <p:cNvPr id="11" name="Rectangle 10"/>
          <p:cNvSpPr/>
          <p:nvPr/>
        </p:nvSpPr>
        <p:spPr>
          <a:xfrm>
            <a:off x="0" y="0"/>
            <a:ext cx="9162288" cy="5161576"/>
          </a:xfrm>
          <a:prstGeom prst="rect">
            <a:avLst/>
          </a:prstGeom>
          <a:solidFill>
            <a:srgbClr val="000000">
              <a:alpha val="74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body" idx="1" hasCustomPrompt="1"/>
          </p:nvPr>
        </p:nvSpPr>
        <p:spPr>
          <a:xfrm>
            <a:off x="1043573" y="1687767"/>
            <a:ext cx="7506181" cy="194744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chemeClr val="dk1"/>
              </a:buClr>
              <a:buSzPct val="70000"/>
              <a:buFont typeface="Arial"/>
              <a:buNone/>
              <a:defRPr sz="2400" b="0" i="0" u="none" strike="noStrike" cap="none" baseline="0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514350" marR="0" lvl="1" indent="-174625" algn="l" rtl="0">
              <a:spcBef>
                <a:spcPts val="200"/>
              </a:spcBef>
              <a:spcAft>
                <a:spcPts val="600"/>
              </a:spcAft>
              <a:buClr>
                <a:schemeClr val="bg1"/>
              </a:buClr>
              <a:buSzPct val="70000"/>
              <a:buFont typeface="Arial"/>
              <a:buChar char="•"/>
              <a:defRPr sz="1800" b="0" i="0" u="none" strike="noStrike" cap="none" baseline="0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2pPr>
            <a:lvl3pPr marL="854075" marR="0" lvl="2" indent="-165100" algn="l" rtl="0">
              <a:spcBef>
                <a:spcPts val="200"/>
              </a:spcBef>
              <a:spcAft>
                <a:spcPts val="600"/>
              </a:spcAft>
              <a:buClr>
                <a:schemeClr val="bg1"/>
              </a:buClr>
              <a:buSzPct val="70000"/>
              <a:buFont typeface="Lucida Grande"/>
              <a:buChar char="-"/>
              <a:tabLst/>
              <a:defRPr sz="1400" b="0" i="0" u="none" strike="noStrike" cap="none" baseline="0">
                <a:solidFill>
                  <a:srgbClr val="FFFFFF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2"/>
            <a:r>
              <a:rPr lang="en-US" dirty="0" smtClean="0"/>
              <a:t>Third level content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2" hasCustomPrompt="1"/>
          </p:nvPr>
        </p:nvSpPr>
        <p:spPr>
          <a:xfrm>
            <a:off x="1054522" y="694323"/>
            <a:ext cx="7506181" cy="5648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rgbClr val="F69264"/>
              </a:buClr>
              <a:buFont typeface="Arial"/>
              <a:buNone/>
              <a:defRPr sz="3600" b="0" i="0" u="none" strike="noStrike" cap="none">
                <a:solidFill>
                  <a:srgbClr val="FFFFFF"/>
                </a:solidFill>
                <a:latin typeface="HelveticaNeueLT Pro 35 Th"/>
                <a:ea typeface="Helvetica Neue"/>
                <a:cs typeface="HelveticaNeueLT Pro 35 Th"/>
                <a:sym typeface="Helvetica Neue"/>
              </a:defRPr>
            </a:lvl1pPr>
            <a:lvl2pPr marL="457200" marR="0" lvl="1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87" y="161608"/>
            <a:ext cx="984587" cy="176628"/>
          </a:xfrm>
          <a:prstGeom prst="rect">
            <a:avLst/>
          </a:prstGeom>
        </p:spPr>
      </p:pic>
      <p:sp>
        <p:nvSpPr>
          <p:cNvPr id="6" name="Shape 20"/>
          <p:cNvSpPr txBox="1"/>
          <p:nvPr/>
        </p:nvSpPr>
        <p:spPr>
          <a:xfrm>
            <a:off x="73141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800" b="0" i="0" dirty="0">
                <a:solidFill>
                  <a:srgbClr val="FFFFFF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xmlns="" val="371419832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24p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body" idx="1" hasCustomPrompt="1"/>
          </p:nvPr>
        </p:nvSpPr>
        <p:spPr>
          <a:xfrm>
            <a:off x="1098313" y="1184092"/>
            <a:ext cx="7506181" cy="34194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4625" marR="0" lvl="0" indent="-174625" algn="l" rtl="0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75000"/>
              <a:buFont typeface="Arial"/>
              <a:buChar char="•"/>
              <a:defRPr sz="1800" b="0" i="0" u="none" strike="noStrike" cap="none" baseline="0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460375" marR="0" lvl="1" indent="-176213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80000"/>
              <a:buFont typeface="Merriweather Sans"/>
              <a:buChar char="-"/>
              <a:defRPr sz="1600" b="0" i="0" u="none" strike="noStrike" cap="none" baseline="0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2pPr>
            <a:lvl3pPr marL="623888" marR="0" lvl="2" indent="-163513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75000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HelveticaNeueLT Pro 45 Lt"/>
                <a:ea typeface="Arial"/>
                <a:cs typeface="HelveticaNeueLT Pro 45 Lt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1"/>
            <a:r>
              <a:rPr lang="en-US" dirty="0" smtClean="0"/>
              <a:t>Second level content</a:t>
            </a:r>
          </a:p>
          <a:p>
            <a:pPr lvl="2"/>
            <a:r>
              <a:rPr lang="en-US" dirty="0" smtClean="0"/>
              <a:t>Third level content</a:t>
            </a:r>
          </a:p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2" hasCustomPrompt="1"/>
          </p:nvPr>
        </p:nvSpPr>
        <p:spPr>
          <a:xfrm>
            <a:off x="1098314" y="562921"/>
            <a:ext cx="7506181" cy="5128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rgbClr val="F69264"/>
              </a:buClr>
              <a:buFont typeface="Arial"/>
              <a:buNone/>
              <a:defRPr sz="2400" b="0" i="0" u="none" strike="noStrike" cap="none">
                <a:solidFill>
                  <a:srgbClr val="F69264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457200" marR="0" lvl="1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6" name="Shape 20"/>
          <p:cNvSpPr txBox="1"/>
          <p:nvPr/>
        </p:nvSpPr>
        <p:spPr>
          <a:xfrm>
            <a:off x="73141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800" b="0" i="0" dirty="0">
                <a:solidFill>
                  <a:schemeClr val="tx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pic>
        <p:nvPicPr>
          <p:cNvPr id="7" name="Picture 6" descr="GL-black-logo-trademark-rgb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3278" y="38480"/>
            <a:ext cx="1254022" cy="40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97903324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+ photo +sub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body" idx="1" hasCustomPrompt="1"/>
          </p:nvPr>
        </p:nvSpPr>
        <p:spPr>
          <a:xfrm>
            <a:off x="4885855" y="1567324"/>
            <a:ext cx="3904505" cy="285625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09538" marR="0" lvl="0" indent="-109538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chemeClr val="dk1"/>
              </a:buClr>
              <a:buSzPct val="75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339725" marR="0" lvl="1" indent="-109538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80000"/>
              <a:buFont typeface="Merriweather Sans"/>
              <a:buChar char="-"/>
              <a:defRPr sz="1200" b="0" i="0" u="none" strike="noStrike" cap="none">
                <a:solidFill>
                  <a:schemeClr val="dk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2pPr>
            <a:lvl3pPr marL="569913" marR="0" lvl="2" indent="-109538" algn="l" rtl="0">
              <a:spcBef>
                <a:spcPts val="200"/>
              </a:spcBef>
              <a:spcAft>
                <a:spcPts val="400"/>
              </a:spcAft>
              <a:buClr>
                <a:schemeClr val="dk1"/>
              </a:buClr>
              <a:buSzPct val="8000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HelveticaNeueLT Pro 55 Roman"/>
                <a:ea typeface="Arial"/>
                <a:cs typeface="HelveticaNeueLT Pro 55 Roman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</a:p>
          <a:p>
            <a:pPr lvl="1"/>
            <a:r>
              <a:rPr lang="en-US" sz="1200" dirty="0" smtClean="0"/>
              <a:t>Click to add text</a:t>
            </a:r>
          </a:p>
          <a:p>
            <a:pPr lvl="2"/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46" name="Shape 46"/>
          <p:cNvSpPr txBox="1">
            <a:spLocks noGrp="1"/>
          </p:cNvSpPr>
          <p:nvPr>
            <p:ph type="body" idx="2" hasCustomPrompt="1"/>
          </p:nvPr>
        </p:nvSpPr>
        <p:spPr>
          <a:xfrm>
            <a:off x="1098314" y="562921"/>
            <a:ext cx="7692046" cy="5128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600"/>
              </a:spcAft>
              <a:buClr>
                <a:srgbClr val="F69264"/>
              </a:buClr>
              <a:buFont typeface="Arial"/>
              <a:buNone/>
              <a:defRPr sz="2400" b="0" i="0" u="none" strike="noStrike" cap="none" baseline="0">
                <a:solidFill>
                  <a:srgbClr val="F69264"/>
                </a:solidFill>
                <a:latin typeface="HelveticaNeueLT Pro 45 Lt"/>
                <a:ea typeface="Helvetica Neue"/>
                <a:cs typeface="HelveticaNeueLT Pro 45 Lt"/>
                <a:sym typeface="Helvetica Neue"/>
              </a:defRPr>
            </a:lvl1pPr>
            <a:lvl2pPr marL="457200" marR="0" lvl="1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smtClean="0"/>
              <a:t>Click to add text</a:t>
            </a:r>
            <a:endParaRPr dirty="0"/>
          </a:p>
        </p:txBody>
      </p:sp>
      <p:sp>
        <p:nvSpPr>
          <p:cNvPr id="6" name="Shape 20"/>
          <p:cNvSpPr txBox="1"/>
          <p:nvPr/>
        </p:nvSpPr>
        <p:spPr>
          <a:xfrm>
            <a:off x="73141" y="4838775"/>
            <a:ext cx="2128615" cy="2462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800" b="0" i="0" dirty="0">
                <a:solidFill>
                  <a:schemeClr val="tx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Confidential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886123" y="1183178"/>
            <a:ext cx="3904237" cy="360695"/>
          </a:xfrm>
          <a:prstGeom prst="rect">
            <a:avLst/>
          </a:prstGeom>
        </p:spPr>
        <p:txBody>
          <a:bodyPr vert="horz"/>
          <a:lstStyle>
            <a:lvl1pPr algn="l">
              <a:defRPr sz="1600" b="0" i="0">
                <a:solidFill>
                  <a:schemeClr val="accent3"/>
                </a:solidFill>
                <a:latin typeface="HelveticaNeueLT Pro 45 Lt"/>
                <a:cs typeface="HelveticaNeueLT Pro 45 Lt"/>
              </a:defRPr>
            </a:lvl1pPr>
            <a:lvl2pPr>
              <a:defRPr b="0" i="0">
                <a:solidFill>
                  <a:schemeClr val="accent3"/>
                </a:solidFill>
                <a:latin typeface="Helvetica Neue Light"/>
                <a:cs typeface="Helvetica Neue Light"/>
              </a:defRPr>
            </a:lvl2pPr>
            <a:lvl3pPr>
              <a:defRPr b="0" i="0">
                <a:solidFill>
                  <a:schemeClr val="accent3"/>
                </a:solidFill>
                <a:latin typeface="Helvetica Neue Light"/>
                <a:cs typeface="Helvetica Neue Light"/>
              </a:defRPr>
            </a:lvl3pPr>
            <a:lvl4pPr>
              <a:defRPr b="0" i="0">
                <a:solidFill>
                  <a:schemeClr val="accent3"/>
                </a:solidFill>
                <a:latin typeface="Helvetica Neue Light"/>
                <a:cs typeface="Helvetica Neue Light"/>
              </a:defRPr>
            </a:lvl4pPr>
            <a:lvl5pPr>
              <a:defRPr b="0" i="0">
                <a:solidFill>
                  <a:schemeClr val="accent3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pic>
        <p:nvPicPr>
          <p:cNvPr id="7" name="Picture 6" descr="GL-black-logo-trademark-rgb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3278" y="38480"/>
            <a:ext cx="1254022" cy="40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0696544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/>
        </p:nvSpPr>
        <p:spPr>
          <a:xfrm>
            <a:off x="8739915" y="93259"/>
            <a:ext cx="445198" cy="27463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000000"/>
                </a:solidFill>
                <a:latin typeface="HelveticaNeueLT Pro 35 Th"/>
                <a:ea typeface="Helvetica Neue"/>
                <a:cs typeface="HelveticaNeueLT Pro 35 Th"/>
                <a:sym typeface="Helvetica Neue"/>
              </a:rPr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SzPct val="25000"/>
                <a:buNone/>
              </a:pPr>
              <a:t>‹#›</a:t>
            </a:fld>
            <a:endParaRPr lang="en-US" sz="800" b="0" i="0" u="none" strike="noStrike" cap="none" dirty="0">
              <a:solidFill>
                <a:srgbClr val="000000"/>
              </a:solidFill>
              <a:latin typeface="HelveticaNeueLT Pro 35 Th"/>
              <a:ea typeface="Helvetica Neue"/>
              <a:cs typeface="HelveticaNeueLT Pro 35 Th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85459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744527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6.png"/><Relationship Id="rId5" Type="http://schemas.openxmlformats.org/officeDocument/2006/relationships/hyperlink" Target="https://github.com/Netflix/eureka" TargetMode="External"/><Relationship Id="rId4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6.png"/><Relationship Id="rId4" Type="http://schemas.openxmlformats.org/officeDocument/2006/relationships/oleObject" Target="../embeddings/oleObject2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3.vml"/><Relationship Id="rId5" Type="http://schemas.openxmlformats.org/officeDocument/2006/relationships/oleObject" Target="../embeddings/oleObject3.bin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4.vml"/><Relationship Id="rId5" Type="http://schemas.openxmlformats.org/officeDocument/2006/relationships/oleObject" Target="../embeddings/oleObject4.bin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API Gateway Labs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43566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96192" y="1085850"/>
            <a:ext cx="4110037" cy="33943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372285" y="1085850"/>
            <a:ext cx="1433944" cy="3394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994433926"/>
              </p:ext>
            </p:extLst>
          </p:nvPr>
        </p:nvGraphicFramePr>
        <p:xfrm>
          <a:off x="3494076" y="1127009"/>
          <a:ext cx="1190362" cy="257118"/>
        </p:xfrm>
        <a:graphic>
          <a:graphicData uri="http://schemas.openxmlformats.org/presentationml/2006/ole">
            <p:oleObj spid="_x0000_s2056" name="Image" r:id="rId4" imgW="1587302" imgH="342857" progId="">
              <p:embed/>
            </p:oleObj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098783621"/>
              </p:ext>
            </p:extLst>
          </p:nvPr>
        </p:nvGraphicFramePr>
        <p:xfrm>
          <a:off x="691429" y="1425286"/>
          <a:ext cx="4114800" cy="2849995"/>
        </p:xfrm>
        <a:graphic>
          <a:graphicData uri="http://schemas.openxmlformats.org/drawingml/2006/table">
            <a:tbl>
              <a:tblPr/>
              <a:tblGrid>
                <a:gridCol w="4114800">
                  <a:extLst>
                    <a:ext uri="{9D8B030D-6E8A-4147-A177-3AD203B41FA5}">
                      <a16:colId xmlns:a16="http://schemas.microsoft.com/office/drawing/2014/main" xmlns="" val="776762545"/>
                    </a:ext>
                  </a:extLst>
                </a:gridCol>
              </a:tblGrid>
              <a:tr h="2849995">
                <a:tc>
                  <a:txBody>
                    <a:bodyPr/>
                    <a:lstStyle/>
                    <a:p>
                      <a:pPr>
                        <a:buClrTx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Eureka</a:t>
                      </a:r>
                    </a:p>
                    <a:p>
                      <a:pPr marL="512762" lvl="1" indent="-228600">
                        <a:buClrTx/>
                        <a:buFont typeface="+mj-lt"/>
                        <a:buAutoNum type="arabicPeriod"/>
                      </a:pPr>
                      <a:r>
                        <a:rPr lang="en-US" sz="11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Download Eureka </a:t>
                      </a:r>
                      <a:r>
                        <a:rPr lang="en-US" sz="11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  <a:hlinkClick r:id="rId5"/>
                        </a:rPr>
                        <a:t>https://github.com/Netflix/eureka</a:t>
                      </a:r>
                      <a:r>
                        <a:rPr lang="en-US" sz="11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 </a:t>
                      </a:r>
                    </a:p>
                    <a:p>
                      <a:pPr marL="512762" lvl="1" indent="-228600">
                        <a:buClrTx/>
                        <a:buFont typeface="+mj-lt"/>
                        <a:buAutoNum type="arabicPeriod"/>
                      </a:pPr>
                      <a:r>
                        <a:rPr lang="en-US" sz="11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Build Eureka</a:t>
                      </a:r>
                    </a:p>
                    <a:p>
                      <a:pPr marL="512762" lvl="1" indent="-228600">
                        <a:buClrTx/>
                        <a:buFont typeface="+mj-lt"/>
                        <a:buAutoNum type="arabicPeriod"/>
                      </a:pPr>
                      <a:r>
                        <a:rPr lang="en-US" sz="11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Configure the port on which Eureka is listening</a:t>
                      </a:r>
                    </a:p>
                    <a:p>
                      <a:pPr marL="512762" lvl="1" indent="-228600">
                        <a:spcAft>
                          <a:spcPts val="1200"/>
                        </a:spcAft>
                        <a:buClrTx/>
                        <a:buFont typeface="+mj-lt"/>
                        <a:buAutoNum type="arabicPeriod"/>
                      </a:pPr>
                      <a:r>
                        <a:rPr lang="en-US" sz="11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Explore Eureka dashboard</a:t>
                      </a:r>
                      <a:endParaRPr lang="en-US" sz="1600" dirty="0" smtClean="0">
                        <a:solidFill>
                          <a:schemeClr val="tx1"/>
                        </a:solidFill>
                        <a:latin typeface="HelveticaNeueLT Pro 45 Lt" panose="020B0403020202020204" pitchFamily="34" charset="0"/>
                      </a:endParaRPr>
                    </a:p>
                    <a:p>
                      <a:pPr>
                        <a:buClrTx/>
                      </a:pPr>
                      <a:r>
                        <a:rPr lang="en-US" sz="1600" dirty="0" err="1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Zuul</a:t>
                      </a:r>
                      <a:endParaRPr lang="en-US" sz="1600" dirty="0" smtClean="0">
                        <a:solidFill>
                          <a:schemeClr val="tx1"/>
                        </a:solidFill>
                        <a:latin typeface="HelveticaNeueLT Pro 45 Lt" panose="020B0403020202020204" pitchFamily="34" charset="0"/>
                      </a:endParaRPr>
                    </a:p>
                    <a:p>
                      <a:pPr marL="512762" lvl="1" indent="-228600">
                        <a:buClrTx/>
                        <a:buFont typeface="+mj-lt"/>
                        <a:buAutoNum type="arabicPeriod"/>
                      </a:pPr>
                      <a:r>
                        <a:rPr lang="en-US" sz="11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Download </a:t>
                      </a:r>
                      <a:r>
                        <a:rPr lang="en-US" sz="1100" dirty="0" err="1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Zuul</a:t>
                      </a:r>
                      <a:r>
                        <a:rPr lang="en-US" sz="11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 https://github.com/Netflix/zuul </a:t>
                      </a:r>
                    </a:p>
                    <a:p>
                      <a:pPr marL="512762" lvl="1" indent="-228600">
                        <a:buClrTx/>
                        <a:buFont typeface="+mj-lt"/>
                        <a:buAutoNum type="arabicPeriod"/>
                      </a:pPr>
                      <a:r>
                        <a:rPr lang="en-US" sz="11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Build </a:t>
                      </a:r>
                      <a:r>
                        <a:rPr lang="en-US" sz="1100" dirty="0" err="1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Zuul</a:t>
                      </a:r>
                      <a:endParaRPr lang="en-US" sz="1100" dirty="0" smtClean="0">
                        <a:solidFill>
                          <a:schemeClr val="tx1"/>
                        </a:solidFill>
                        <a:latin typeface="HelveticaNeueLT Pro 45 Lt" panose="020B0403020202020204" pitchFamily="34" charset="0"/>
                      </a:endParaRPr>
                    </a:p>
                    <a:p>
                      <a:pPr marL="512762" lvl="1" indent="-228600">
                        <a:buClrTx/>
                        <a:buFont typeface="+mj-lt"/>
                        <a:buAutoNum type="arabicPeriod"/>
                      </a:pPr>
                      <a:r>
                        <a:rPr lang="en-US" sz="11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Configure the port on which </a:t>
                      </a:r>
                      <a:r>
                        <a:rPr lang="en-US" sz="1100" dirty="0" err="1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Zuul</a:t>
                      </a:r>
                      <a:r>
                        <a:rPr lang="en-US" sz="11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 is listening</a:t>
                      </a:r>
                    </a:p>
                    <a:p>
                      <a:pPr marL="512762" lvl="1" indent="-228600">
                        <a:buClrTx/>
                        <a:buFont typeface="+mj-lt"/>
                        <a:buAutoNum type="arabicPeriod"/>
                      </a:pPr>
                      <a:r>
                        <a:rPr lang="en-US" sz="11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Configure Eureka URL</a:t>
                      </a:r>
                    </a:p>
                    <a:p>
                      <a:pPr marL="512762" lvl="1" indent="-228600">
                        <a:buClrTx/>
                        <a:buFont typeface="+mj-lt"/>
                        <a:buAutoNum type="arabicPeriod"/>
                      </a:pPr>
                      <a:r>
                        <a:rPr lang="en-US" sz="11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Configure application name (this will be shown in Eureka)</a:t>
                      </a:r>
                    </a:p>
                    <a:p>
                      <a:pPr marL="512762" lvl="1" indent="-228600">
                        <a:buClrTx/>
                        <a:buFont typeface="+mj-lt"/>
                        <a:buAutoNum type="arabicPeriod"/>
                      </a:pPr>
                      <a:r>
                        <a:rPr lang="en-US" sz="11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Check </a:t>
                      </a:r>
                      <a:r>
                        <a:rPr lang="en-US" sz="1100" dirty="0" err="1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Zuul</a:t>
                      </a:r>
                      <a:r>
                        <a:rPr lang="en-US" sz="11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 health</a:t>
                      </a:r>
                    </a:p>
                    <a:p>
                      <a:pPr fontAlgn="t"/>
                      <a:endParaRPr lang="en-US" sz="1100" dirty="0">
                        <a:effectLst/>
                        <a:latin typeface="HelveticaNeueLT Pro 45 Lt" panose="020B0403020202020204" pitchFamily="34" charset="0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mpd="sng">
                      <a:noFill/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451844188"/>
                  </a:ext>
                </a:extLst>
              </a:tr>
            </a:tbl>
          </a:graphicData>
        </a:graphic>
      </p:graphicFrame>
      <p:sp>
        <p:nvSpPr>
          <p:cNvPr id="13" name="Rectangle 68"/>
          <p:cNvSpPr/>
          <p:nvPr/>
        </p:nvSpPr>
        <p:spPr>
          <a:xfrm>
            <a:off x="5892800" y="0"/>
            <a:ext cx="3251201" cy="5145088"/>
          </a:xfrm>
          <a:custGeom>
            <a:avLst/>
            <a:gdLst>
              <a:gd name="connsiteX0" fmla="*/ 0 w 2664902"/>
              <a:gd name="connsiteY0" fmla="*/ 0 h 5143500"/>
              <a:gd name="connsiteX1" fmla="*/ 2664902 w 2664902"/>
              <a:gd name="connsiteY1" fmla="*/ 0 h 5143500"/>
              <a:gd name="connsiteX2" fmla="*/ 2664902 w 2664902"/>
              <a:gd name="connsiteY2" fmla="*/ 5143500 h 5143500"/>
              <a:gd name="connsiteX3" fmla="*/ 0 w 2664902"/>
              <a:gd name="connsiteY3" fmla="*/ 5143500 h 5143500"/>
              <a:gd name="connsiteX4" fmla="*/ 0 w 2664902"/>
              <a:gd name="connsiteY4" fmla="*/ 0 h 5143500"/>
              <a:gd name="connsiteX0" fmla="*/ 114300 w 2779202"/>
              <a:gd name="connsiteY0" fmla="*/ 0 h 5168900"/>
              <a:gd name="connsiteX1" fmla="*/ 2779202 w 2779202"/>
              <a:gd name="connsiteY1" fmla="*/ 0 h 5168900"/>
              <a:gd name="connsiteX2" fmla="*/ 2779202 w 2779202"/>
              <a:gd name="connsiteY2" fmla="*/ 5143500 h 5168900"/>
              <a:gd name="connsiteX3" fmla="*/ 0 w 2779202"/>
              <a:gd name="connsiteY3" fmla="*/ 5168900 h 5168900"/>
              <a:gd name="connsiteX4" fmla="*/ 114300 w 2779202"/>
              <a:gd name="connsiteY4" fmla="*/ 0 h 5168900"/>
              <a:gd name="connsiteX0" fmla="*/ 228600 w 2779202"/>
              <a:gd name="connsiteY0" fmla="*/ 0 h 5181600"/>
              <a:gd name="connsiteX1" fmla="*/ 2779202 w 2779202"/>
              <a:gd name="connsiteY1" fmla="*/ 12700 h 5181600"/>
              <a:gd name="connsiteX2" fmla="*/ 2779202 w 2779202"/>
              <a:gd name="connsiteY2" fmla="*/ 5156200 h 5181600"/>
              <a:gd name="connsiteX3" fmla="*/ 0 w 2779202"/>
              <a:gd name="connsiteY3" fmla="*/ 5181600 h 5181600"/>
              <a:gd name="connsiteX4" fmla="*/ 228600 w 2779202"/>
              <a:gd name="connsiteY4" fmla="*/ 0 h 5181600"/>
              <a:gd name="connsiteX0" fmla="*/ 228600 w 2779202"/>
              <a:gd name="connsiteY0" fmla="*/ 0 h 5181600"/>
              <a:gd name="connsiteX1" fmla="*/ 2779202 w 2779202"/>
              <a:gd name="connsiteY1" fmla="*/ 12700 h 5181600"/>
              <a:gd name="connsiteX2" fmla="*/ 2779202 w 2779202"/>
              <a:gd name="connsiteY2" fmla="*/ 5156200 h 5181600"/>
              <a:gd name="connsiteX3" fmla="*/ 0 w 2779202"/>
              <a:gd name="connsiteY3" fmla="*/ 5181600 h 5181600"/>
              <a:gd name="connsiteX4" fmla="*/ 228600 w 2779202"/>
              <a:gd name="connsiteY4" fmla="*/ 0 h 5181600"/>
              <a:gd name="connsiteX0" fmla="*/ 228600 w 2779202"/>
              <a:gd name="connsiteY0" fmla="*/ 0 h 5181600"/>
              <a:gd name="connsiteX1" fmla="*/ 2779202 w 2779202"/>
              <a:gd name="connsiteY1" fmla="*/ 12700 h 5181600"/>
              <a:gd name="connsiteX2" fmla="*/ 2779202 w 2779202"/>
              <a:gd name="connsiteY2" fmla="*/ 5156200 h 5181600"/>
              <a:gd name="connsiteX3" fmla="*/ 0 w 2779202"/>
              <a:gd name="connsiteY3" fmla="*/ 5181600 h 5181600"/>
              <a:gd name="connsiteX4" fmla="*/ 228600 w 2779202"/>
              <a:gd name="connsiteY4" fmla="*/ 0 h 5181600"/>
              <a:gd name="connsiteX0" fmla="*/ 228600 w 2779202"/>
              <a:gd name="connsiteY0" fmla="*/ 0 h 5157788"/>
              <a:gd name="connsiteX1" fmla="*/ 2779202 w 2779202"/>
              <a:gd name="connsiteY1" fmla="*/ 12700 h 5157788"/>
              <a:gd name="connsiteX2" fmla="*/ 2779202 w 2779202"/>
              <a:gd name="connsiteY2" fmla="*/ 5156200 h 5157788"/>
              <a:gd name="connsiteX3" fmla="*/ 0 w 2779202"/>
              <a:gd name="connsiteY3" fmla="*/ 5157788 h 5157788"/>
              <a:gd name="connsiteX4" fmla="*/ 228600 w 2779202"/>
              <a:gd name="connsiteY4" fmla="*/ 0 h 5157788"/>
              <a:gd name="connsiteX0" fmla="*/ 228600 w 2779202"/>
              <a:gd name="connsiteY0" fmla="*/ 0 h 5157788"/>
              <a:gd name="connsiteX1" fmla="*/ 2779202 w 2779202"/>
              <a:gd name="connsiteY1" fmla="*/ 12700 h 5157788"/>
              <a:gd name="connsiteX2" fmla="*/ 2779202 w 2779202"/>
              <a:gd name="connsiteY2" fmla="*/ 5156200 h 5157788"/>
              <a:gd name="connsiteX3" fmla="*/ 0 w 2779202"/>
              <a:gd name="connsiteY3" fmla="*/ 5157788 h 5157788"/>
              <a:gd name="connsiteX4" fmla="*/ 228600 w 2779202"/>
              <a:gd name="connsiteY4" fmla="*/ 0 h 5157788"/>
              <a:gd name="connsiteX0" fmla="*/ 204787 w 2779202"/>
              <a:gd name="connsiteY0" fmla="*/ 1587 h 5145088"/>
              <a:gd name="connsiteX1" fmla="*/ 2779202 w 2779202"/>
              <a:gd name="connsiteY1" fmla="*/ 0 h 5145088"/>
              <a:gd name="connsiteX2" fmla="*/ 2779202 w 2779202"/>
              <a:gd name="connsiteY2" fmla="*/ 5143500 h 5145088"/>
              <a:gd name="connsiteX3" fmla="*/ 0 w 2779202"/>
              <a:gd name="connsiteY3" fmla="*/ 5145088 h 5145088"/>
              <a:gd name="connsiteX4" fmla="*/ 204787 w 2779202"/>
              <a:gd name="connsiteY4" fmla="*/ 1587 h 514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9202" h="5145088">
                <a:moveTo>
                  <a:pt x="204787" y="1587"/>
                </a:moveTo>
                <a:lnTo>
                  <a:pt x="2779202" y="0"/>
                </a:lnTo>
                <a:lnTo>
                  <a:pt x="2779202" y="5143500"/>
                </a:lnTo>
                <a:lnTo>
                  <a:pt x="0" y="5145088"/>
                </a:lnTo>
                <a:cubicBezTo>
                  <a:pt x="68262" y="4768850"/>
                  <a:pt x="192087" y="4738687"/>
                  <a:pt x="204787" y="1587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06920" y="1812520"/>
            <a:ext cx="822960" cy="82296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6351254" y="2739154"/>
            <a:ext cx="2334293" cy="52322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Lab </a:t>
            </a:r>
            <a:r>
              <a:rPr lang="en-US" sz="2400" dirty="0" smtClean="0">
                <a:solidFill>
                  <a:schemeClr val="bg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- 1</a:t>
            </a:r>
            <a:endParaRPr lang="en-US" sz="2400" dirty="0">
              <a:solidFill>
                <a:schemeClr val="bg1"/>
              </a:solidFill>
              <a:latin typeface="HelveticaNeueLT Pro 45 Lt"/>
              <a:ea typeface="Helvetica Neue"/>
              <a:cs typeface="HelveticaNeueLT Pro 45 Lt"/>
              <a:sym typeface="Helvetica Neue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235699" y="3326568"/>
            <a:ext cx="2565402" cy="584775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sz="1200" dirty="0">
                <a:solidFill>
                  <a:srgbClr val="FFFFFF"/>
                </a:solidFill>
                <a:latin typeface="HelveticaNeueLT Pro 45 Lt"/>
                <a:cs typeface="HelveticaNeueLT Pro 45 Lt"/>
              </a:rPr>
              <a:t>Setup API Gateway </a:t>
            </a:r>
          </a:p>
          <a:p>
            <a:pPr algn="ctr"/>
            <a:r>
              <a:rPr lang="en-US" sz="1200" dirty="0">
                <a:solidFill>
                  <a:srgbClr val="FFFFFF"/>
                </a:solidFill>
                <a:latin typeface="HelveticaNeueLT Pro 45 Lt"/>
                <a:cs typeface="HelveticaNeueLT Pro 45 Lt"/>
              </a:rPr>
              <a:t>and </a:t>
            </a:r>
          </a:p>
          <a:p>
            <a:pPr algn="ctr"/>
            <a:r>
              <a:rPr lang="en-US" sz="1200" dirty="0">
                <a:solidFill>
                  <a:srgbClr val="FFFFFF"/>
                </a:solidFill>
                <a:latin typeface="HelveticaNeueLT Pro 45 Lt"/>
                <a:cs typeface="HelveticaNeueLT Pro 45 Lt"/>
              </a:rPr>
              <a:t>Service Registry</a:t>
            </a:r>
          </a:p>
        </p:txBody>
      </p:sp>
    </p:spTree>
    <p:extLst>
      <p:ext uri="{BB962C8B-B14F-4D97-AF65-F5344CB8AC3E}">
        <p14:creationId xmlns:p14="http://schemas.microsoft.com/office/powerpoint/2010/main" xmlns="" val="1957013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96192" y="1085850"/>
            <a:ext cx="4110037" cy="33943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372285" y="1085850"/>
            <a:ext cx="1433944" cy="3394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249623456"/>
              </p:ext>
            </p:extLst>
          </p:nvPr>
        </p:nvGraphicFramePr>
        <p:xfrm>
          <a:off x="3494076" y="1127009"/>
          <a:ext cx="1190362" cy="257118"/>
        </p:xfrm>
        <a:graphic>
          <a:graphicData uri="http://schemas.openxmlformats.org/presentationml/2006/ole">
            <p:oleObj spid="_x0000_s3080" name="Image" r:id="rId4" imgW="1587302" imgH="342857" progId="">
              <p:embed/>
            </p:oleObj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326853894"/>
              </p:ext>
            </p:extLst>
          </p:nvPr>
        </p:nvGraphicFramePr>
        <p:xfrm>
          <a:off x="691429" y="1425286"/>
          <a:ext cx="4114800" cy="2575213"/>
        </p:xfrm>
        <a:graphic>
          <a:graphicData uri="http://schemas.openxmlformats.org/drawingml/2006/table">
            <a:tbl>
              <a:tblPr/>
              <a:tblGrid>
                <a:gridCol w="4114800">
                  <a:extLst>
                    <a:ext uri="{9D8B030D-6E8A-4147-A177-3AD203B41FA5}">
                      <a16:colId xmlns:a16="http://schemas.microsoft.com/office/drawing/2014/main" xmlns="" val="776762545"/>
                    </a:ext>
                  </a:extLst>
                </a:gridCol>
              </a:tblGrid>
              <a:tr h="2575213">
                <a:tc>
                  <a:txBody>
                    <a:bodyPr/>
                    <a:lstStyle/>
                    <a:p>
                      <a:pPr marL="171450" indent="-171450">
                        <a:spcAft>
                          <a:spcPts val="600"/>
                        </a:spcAft>
                        <a:buClrTx/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Service Configuration (For each Service)</a:t>
                      </a:r>
                    </a:p>
                    <a:p>
                      <a:pPr marL="171450" indent="-171450">
                        <a:spcAft>
                          <a:spcPts val="600"/>
                        </a:spcAft>
                        <a:buClrTx/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Enable Eureka client</a:t>
                      </a:r>
                    </a:p>
                    <a:p>
                      <a:pPr marL="171450" indent="-171450">
                        <a:spcAft>
                          <a:spcPts val="600"/>
                        </a:spcAft>
                        <a:buClrTx/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Configure Eureka URL</a:t>
                      </a:r>
                    </a:p>
                    <a:p>
                      <a:pPr marL="171450" indent="-171450">
                        <a:spcAft>
                          <a:spcPts val="600"/>
                        </a:spcAft>
                        <a:buClrTx/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Configure application name (this will be shown in Eureka)</a:t>
                      </a:r>
                    </a:p>
                    <a:p>
                      <a:pPr marL="171450" indent="-171450">
                        <a:spcAft>
                          <a:spcPts val="600"/>
                        </a:spcAft>
                        <a:buClrTx/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Build and deploy</a:t>
                      </a:r>
                    </a:p>
                    <a:p>
                      <a:pPr marL="171450" indent="-171450">
                        <a:spcAft>
                          <a:spcPts val="600"/>
                        </a:spcAft>
                        <a:buClrTx/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Browse to Eureka Dashboard (It should show the configured service)</a:t>
                      </a:r>
                    </a:p>
                    <a:p>
                      <a:pPr marL="171450" indent="-171450">
                        <a:spcAft>
                          <a:spcPts val="600"/>
                        </a:spcAft>
                        <a:buClrTx/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Browse product service through API gateway using Postman</a:t>
                      </a:r>
                    </a:p>
                    <a:p>
                      <a:pPr marL="171450" indent="-171450">
                        <a:spcAft>
                          <a:spcPts val="600"/>
                        </a:spcAft>
                        <a:buClrTx/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Browse product service directly Postman</a:t>
                      </a:r>
                    </a:p>
                  </a:txBody>
                  <a:tcPr marT="0" marB="0" anchor="ctr">
                    <a:lnL>
                      <a:noFill/>
                    </a:lnL>
                    <a:lnR w="12700" cmpd="sng">
                      <a:noFill/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451844188"/>
                  </a:ext>
                </a:extLst>
              </a:tr>
            </a:tbl>
          </a:graphicData>
        </a:graphic>
      </p:graphicFrame>
      <p:sp>
        <p:nvSpPr>
          <p:cNvPr id="13" name="Rectangle 68"/>
          <p:cNvSpPr/>
          <p:nvPr/>
        </p:nvSpPr>
        <p:spPr>
          <a:xfrm>
            <a:off x="5892800" y="0"/>
            <a:ext cx="3251201" cy="5145088"/>
          </a:xfrm>
          <a:custGeom>
            <a:avLst/>
            <a:gdLst>
              <a:gd name="connsiteX0" fmla="*/ 0 w 2664902"/>
              <a:gd name="connsiteY0" fmla="*/ 0 h 5143500"/>
              <a:gd name="connsiteX1" fmla="*/ 2664902 w 2664902"/>
              <a:gd name="connsiteY1" fmla="*/ 0 h 5143500"/>
              <a:gd name="connsiteX2" fmla="*/ 2664902 w 2664902"/>
              <a:gd name="connsiteY2" fmla="*/ 5143500 h 5143500"/>
              <a:gd name="connsiteX3" fmla="*/ 0 w 2664902"/>
              <a:gd name="connsiteY3" fmla="*/ 5143500 h 5143500"/>
              <a:gd name="connsiteX4" fmla="*/ 0 w 2664902"/>
              <a:gd name="connsiteY4" fmla="*/ 0 h 5143500"/>
              <a:gd name="connsiteX0" fmla="*/ 114300 w 2779202"/>
              <a:gd name="connsiteY0" fmla="*/ 0 h 5168900"/>
              <a:gd name="connsiteX1" fmla="*/ 2779202 w 2779202"/>
              <a:gd name="connsiteY1" fmla="*/ 0 h 5168900"/>
              <a:gd name="connsiteX2" fmla="*/ 2779202 w 2779202"/>
              <a:gd name="connsiteY2" fmla="*/ 5143500 h 5168900"/>
              <a:gd name="connsiteX3" fmla="*/ 0 w 2779202"/>
              <a:gd name="connsiteY3" fmla="*/ 5168900 h 5168900"/>
              <a:gd name="connsiteX4" fmla="*/ 114300 w 2779202"/>
              <a:gd name="connsiteY4" fmla="*/ 0 h 5168900"/>
              <a:gd name="connsiteX0" fmla="*/ 228600 w 2779202"/>
              <a:gd name="connsiteY0" fmla="*/ 0 h 5181600"/>
              <a:gd name="connsiteX1" fmla="*/ 2779202 w 2779202"/>
              <a:gd name="connsiteY1" fmla="*/ 12700 h 5181600"/>
              <a:gd name="connsiteX2" fmla="*/ 2779202 w 2779202"/>
              <a:gd name="connsiteY2" fmla="*/ 5156200 h 5181600"/>
              <a:gd name="connsiteX3" fmla="*/ 0 w 2779202"/>
              <a:gd name="connsiteY3" fmla="*/ 5181600 h 5181600"/>
              <a:gd name="connsiteX4" fmla="*/ 228600 w 2779202"/>
              <a:gd name="connsiteY4" fmla="*/ 0 h 5181600"/>
              <a:gd name="connsiteX0" fmla="*/ 228600 w 2779202"/>
              <a:gd name="connsiteY0" fmla="*/ 0 h 5181600"/>
              <a:gd name="connsiteX1" fmla="*/ 2779202 w 2779202"/>
              <a:gd name="connsiteY1" fmla="*/ 12700 h 5181600"/>
              <a:gd name="connsiteX2" fmla="*/ 2779202 w 2779202"/>
              <a:gd name="connsiteY2" fmla="*/ 5156200 h 5181600"/>
              <a:gd name="connsiteX3" fmla="*/ 0 w 2779202"/>
              <a:gd name="connsiteY3" fmla="*/ 5181600 h 5181600"/>
              <a:gd name="connsiteX4" fmla="*/ 228600 w 2779202"/>
              <a:gd name="connsiteY4" fmla="*/ 0 h 5181600"/>
              <a:gd name="connsiteX0" fmla="*/ 228600 w 2779202"/>
              <a:gd name="connsiteY0" fmla="*/ 0 h 5181600"/>
              <a:gd name="connsiteX1" fmla="*/ 2779202 w 2779202"/>
              <a:gd name="connsiteY1" fmla="*/ 12700 h 5181600"/>
              <a:gd name="connsiteX2" fmla="*/ 2779202 w 2779202"/>
              <a:gd name="connsiteY2" fmla="*/ 5156200 h 5181600"/>
              <a:gd name="connsiteX3" fmla="*/ 0 w 2779202"/>
              <a:gd name="connsiteY3" fmla="*/ 5181600 h 5181600"/>
              <a:gd name="connsiteX4" fmla="*/ 228600 w 2779202"/>
              <a:gd name="connsiteY4" fmla="*/ 0 h 5181600"/>
              <a:gd name="connsiteX0" fmla="*/ 228600 w 2779202"/>
              <a:gd name="connsiteY0" fmla="*/ 0 h 5157788"/>
              <a:gd name="connsiteX1" fmla="*/ 2779202 w 2779202"/>
              <a:gd name="connsiteY1" fmla="*/ 12700 h 5157788"/>
              <a:gd name="connsiteX2" fmla="*/ 2779202 w 2779202"/>
              <a:gd name="connsiteY2" fmla="*/ 5156200 h 5157788"/>
              <a:gd name="connsiteX3" fmla="*/ 0 w 2779202"/>
              <a:gd name="connsiteY3" fmla="*/ 5157788 h 5157788"/>
              <a:gd name="connsiteX4" fmla="*/ 228600 w 2779202"/>
              <a:gd name="connsiteY4" fmla="*/ 0 h 5157788"/>
              <a:gd name="connsiteX0" fmla="*/ 228600 w 2779202"/>
              <a:gd name="connsiteY0" fmla="*/ 0 h 5157788"/>
              <a:gd name="connsiteX1" fmla="*/ 2779202 w 2779202"/>
              <a:gd name="connsiteY1" fmla="*/ 12700 h 5157788"/>
              <a:gd name="connsiteX2" fmla="*/ 2779202 w 2779202"/>
              <a:gd name="connsiteY2" fmla="*/ 5156200 h 5157788"/>
              <a:gd name="connsiteX3" fmla="*/ 0 w 2779202"/>
              <a:gd name="connsiteY3" fmla="*/ 5157788 h 5157788"/>
              <a:gd name="connsiteX4" fmla="*/ 228600 w 2779202"/>
              <a:gd name="connsiteY4" fmla="*/ 0 h 5157788"/>
              <a:gd name="connsiteX0" fmla="*/ 204787 w 2779202"/>
              <a:gd name="connsiteY0" fmla="*/ 1587 h 5145088"/>
              <a:gd name="connsiteX1" fmla="*/ 2779202 w 2779202"/>
              <a:gd name="connsiteY1" fmla="*/ 0 h 5145088"/>
              <a:gd name="connsiteX2" fmla="*/ 2779202 w 2779202"/>
              <a:gd name="connsiteY2" fmla="*/ 5143500 h 5145088"/>
              <a:gd name="connsiteX3" fmla="*/ 0 w 2779202"/>
              <a:gd name="connsiteY3" fmla="*/ 5145088 h 5145088"/>
              <a:gd name="connsiteX4" fmla="*/ 204787 w 2779202"/>
              <a:gd name="connsiteY4" fmla="*/ 1587 h 514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9202" h="5145088">
                <a:moveTo>
                  <a:pt x="204787" y="1587"/>
                </a:moveTo>
                <a:lnTo>
                  <a:pt x="2779202" y="0"/>
                </a:lnTo>
                <a:lnTo>
                  <a:pt x="2779202" y="5143500"/>
                </a:lnTo>
                <a:lnTo>
                  <a:pt x="0" y="5145088"/>
                </a:lnTo>
                <a:cubicBezTo>
                  <a:pt x="68262" y="4768850"/>
                  <a:pt x="192087" y="4738687"/>
                  <a:pt x="204787" y="1587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06920" y="1812520"/>
            <a:ext cx="822960" cy="82296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6351254" y="2739154"/>
            <a:ext cx="2334293" cy="52322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Lab </a:t>
            </a:r>
            <a:r>
              <a:rPr lang="en-US" sz="2400" dirty="0" smtClean="0">
                <a:solidFill>
                  <a:schemeClr val="bg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- 2</a:t>
            </a:r>
            <a:endParaRPr lang="en-US" sz="2400" dirty="0">
              <a:solidFill>
                <a:schemeClr val="bg1"/>
              </a:solidFill>
              <a:latin typeface="HelveticaNeueLT Pro 45 Lt"/>
              <a:ea typeface="Helvetica Neue"/>
              <a:cs typeface="HelveticaNeueLT Pro 45 Lt"/>
              <a:sym typeface="Helvetica Neue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235699" y="3326568"/>
            <a:ext cx="2565402" cy="584775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sz="1200" dirty="0">
                <a:solidFill>
                  <a:srgbClr val="FFFFFF"/>
                </a:solidFill>
                <a:latin typeface="HelveticaNeueLT Pro 45 Lt"/>
                <a:cs typeface="HelveticaNeueLT Pro 45 Lt"/>
              </a:rPr>
              <a:t>Service </a:t>
            </a:r>
            <a:r>
              <a:rPr lang="en-US" sz="1200" dirty="0" smtClean="0">
                <a:solidFill>
                  <a:srgbClr val="FFFFFF"/>
                </a:solidFill>
                <a:latin typeface="HelveticaNeueLT Pro 45 Lt"/>
                <a:cs typeface="HelveticaNeueLT Pro 45 Lt"/>
              </a:rPr>
              <a:t>Registration</a:t>
            </a:r>
            <a:endParaRPr lang="en-US" sz="1200" dirty="0">
              <a:solidFill>
                <a:srgbClr val="FFFFFF"/>
              </a:solidFill>
              <a:latin typeface="HelveticaNeueLT Pro 45 Lt"/>
              <a:cs typeface="HelveticaNeueLT Pro 45 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97119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8"/>
          <p:cNvSpPr/>
          <p:nvPr/>
        </p:nvSpPr>
        <p:spPr>
          <a:xfrm>
            <a:off x="5892800" y="0"/>
            <a:ext cx="3251201" cy="5145088"/>
          </a:xfrm>
          <a:custGeom>
            <a:avLst/>
            <a:gdLst>
              <a:gd name="connsiteX0" fmla="*/ 0 w 2664902"/>
              <a:gd name="connsiteY0" fmla="*/ 0 h 5143500"/>
              <a:gd name="connsiteX1" fmla="*/ 2664902 w 2664902"/>
              <a:gd name="connsiteY1" fmla="*/ 0 h 5143500"/>
              <a:gd name="connsiteX2" fmla="*/ 2664902 w 2664902"/>
              <a:gd name="connsiteY2" fmla="*/ 5143500 h 5143500"/>
              <a:gd name="connsiteX3" fmla="*/ 0 w 2664902"/>
              <a:gd name="connsiteY3" fmla="*/ 5143500 h 5143500"/>
              <a:gd name="connsiteX4" fmla="*/ 0 w 2664902"/>
              <a:gd name="connsiteY4" fmla="*/ 0 h 5143500"/>
              <a:gd name="connsiteX0" fmla="*/ 114300 w 2779202"/>
              <a:gd name="connsiteY0" fmla="*/ 0 h 5168900"/>
              <a:gd name="connsiteX1" fmla="*/ 2779202 w 2779202"/>
              <a:gd name="connsiteY1" fmla="*/ 0 h 5168900"/>
              <a:gd name="connsiteX2" fmla="*/ 2779202 w 2779202"/>
              <a:gd name="connsiteY2" fmla="*/ 5143500 h 5168900"/>
              <a:gd name="connsiteX3" fmla="*/ 0 w 2779202"/>
              <a:gd name="connsiteY3" fmla="*/ 5168900 h 5168900"/>
              <a:gd name="connsiteX4" fmla="*/ 114300 w 2779202"/>
              <a:gd name="connsiteY4" fmla="*/ 0 h 5168900"/>
              <a:gd name="connsiteX0" fmla="*/ 228600 w 2779202"/>
              <a:gd name="connsiteY0" fmla="*/ 0 h 5181600"/>
              <a:gd name="connsiteX1" fmla="*/ 2779202 w 2779202"/>
              <a:gd name="connsiteY1" fmla="*/ 12700 h 5181600"/>
              <a:gd name="connsiteX2" fmla="*/ 2779202 w 2779202"/>
              <a:gd name="connsiteY2" fmla="*/ 5156200 h 5181600"/>
              <a:gd name="connsiteX3" fmla="*/ 0 w 2779202"/>
              <a:gd name="connsiteY3" fmla="*/ 5181600 h 5181600"/>
              <a:gd name="connsiteX4" fmla="*/ 228600 w 2779202"/>
              <a:gd name="connsiteY4" fmla="*/ 0 h 5181600"/>
              <a:gd name="connsiteX0" fmla="*/ 228600 w 2779202"/>
              <a:gd name="connsiteY0" fmla="*/ 0 h 5181600"/>
              <a:gd name="connsiteX1" fmla="*/ 2779202 w 2779202"/>
              <a:gd name="connsiteY1" fmla="*/ 12700 h 5181600"/>
              <a:gd name="connsiteX2" fmla="*/ 2779202 w 2779202"/>
              <a:gd name="connsiteY2" fmla="*/ 5156200 h 5181600"/>
              <a:gd name="connsiteX3" fmla="*/ 0 w 2779202"/>
              <a:gd name="connsiteY3" fmla="*/ 5181600 h 5181600"/>
              <a:gd name="connsiteX4" fmla="*/ 228600 w 2779202"/>
              <a:gd name="connsiteY4" fmla="*/ 0 h 5181600"/>
              <a:gd name="connsiteX0" fmla="*/ 228600 w 2779202"/>
              <a:gd name="connsiteY0" fmla="*/ 0 h 5181600"/>
              <a:gd name="connsiteX1" fmla="*/ 2779202 w 2779202"/>
              <a:gd name="connsiteY1" fmla="*/ 12700 h 5181600"/>
              <a:gd name="connsiteX2" fmla="*/ 2779202 w 2779202"/>
              <a:gd name="connsiteY2" fmla="*/ 5156200 h 5181600"/>
              <a:gd name="connsiteX3" fmla="*/ 0 w 2779202"/>
              <a:gd name="connsiteY3" fmla="*/ 5181600 h 5181600"/>
              <a:gd name="connsiteX4" fmla="*/ 228600 w 2779202"/>
              <a:gd name="connsiteY4" fmla="*/ 0 h 5181600"/>
              <a:gd name="connsiteX0" fmla="*/ 228600 w 2779202"/>
              <a:gd name="connsiteY0" fmla="*/ 0 h 5157788"/>
              <a:gd name="connsiteX1" fmla="*/ 2779202 w 2779202"/>
              <a:gd name="connsiteY1" fmla="*/ 12700 h 5157788"/>
              <a:gd name="connsiteX2" fmla="*/ 2779202 w 2779202"/>
              <a:gd name="connsiteY2" fmla="*/ 5156200 h 5157788"/>
              <a:gd name="connsiteX3" fmla="*/ 0 w 2779202"/>
              <a:gd name="connsiteY3" fmla="*/ 5157788 h 5157788"/>
              <a:gd name="connsiteX4" fmla="*/ 228600 w 2779202"/>
              <a:gd name="connsiteY4" fmla="*/ 0 h 5157788"/>
              <a:gd name="connsiteX0" fmla="*/ 228600 w 2779202"/>
              <a:gd name="connsiteY0" fmla="*/ 0 h 5157788"/>
              <a:gd name="connsiteX1" fmla="*/ 2779202 w 2779202"/>
              <a:gd name="connsiteY1" fmla="*/ 12700 h 5157788"/>
              <a:gd name="connsiteX2" fmla="*/ 2779202 w 2779202"/>
              <a:gd name="connsiteY2" fmla="*/ 5156200 h 5157788"/>
              <a:gd name="connsiteX3" fmla="*/ 0 w 2779202"/>
              <a:gd name="connsiteY3" fmla="*/ 5157788 h 5157788"/>
              <a:gd name="connsiteX4" fmla="*/ 228600 w 2779202"/>
              <a:gd name="connsiteY4" fmla="*/ 0 h 5157788"/>
              <a:gd name="connsiteX0" fmla="*/ 204787 w 2779202"/>
              <a:gd name="connsiteY0" fmla="*/ 1587 h 5145088"/>
              <a:gd name="connsiteX1" fmla="*/ 2779202 w 2779202"/>
              <a:gd name="connsiteY1" fmla="*/ 0 h 5145088"/>
              <a:gd name="connsiteX2" fmla="*/ 2779202 w 2779202"/>
              <a:gd name="connsiteY2" fmla="*/ 5143500 h 5145088"/>
              <a:gd name="connsiteX3" fmla="*/ 0 w 2779202"/>
              <a:gd name="connsiteY3" fmla="*/ 5145088 h 5145088"/>
              <a:gd name="connsiteX4" fmla="*/ 204787 w 2779202"/>
              <a:gd name="connsiteY4" fmla="*/ 1587 h 514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9202" h="5145088">
                <a:moveTo>
                  <a:pt x="204787" y="1587"/>
                </a:moveTo>
                <a:lnTo>
                  <a:pt x="2779202" y="0"/>
                </a:lnTo>
                <a:lnTo>
                  <a:pt x="2779202" y="5143500"/>
                </a:lnTo>
                <a:lnTo>
                  <a:pt x="0" y="5145088"/>
                </a:lnTo>
                <a:cubicBezTo>
                  <a:pt x="68262" y="4768850"/>
                  <a:pt x="192087" y="4738687"/>
                  <a:pt x="204787" y="1587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06920" y="1812520"/>
            <a:ext cx="822960" cy="82296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6351254" y="2739154"/>
            <a:ext cx="2334293" cy="52322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Lab </a:t>
            </a:r>
            <a:r>
              <a:rPr lang="en-US" sz="2400" dirty="0" smtClean="0">
                <a:solidFill>
                  <a:schemeClr val="bg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- 3</a:t>
            </a:r>
            <a:endParaRPr lang="en-US" sz="2400" dirty="0">
              <a:solidFill>
                <a:schemeClr val="bg1"/>
              </a:solidFill>
              <a:latin typeface="HelveticaNeueLT Pro 45 Lt"/>
              <a:ea typeface="Helvetica Neue"/>
              <a:cs typeface="HelveticaNeueLT Pro 45 Lt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235699" y="3326568"/>
            <a:ext cx="2565402" cy="584775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sz="1200" dirty="0">
                <a:solidFill>
                  <a:srgbClr val="FFFFFF"/>
                </a:solidFill>
                <a:latin typeface="HelveticaNeueLT Pro 45 Lt"/>
                <a:cs typeface="HelveticaNeueLT Pro 45 Lt"/>
              </a:rPr>
              <a:t>Service Orchestration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96192" y="1085850"/>
            <a:ext cx="4110037" cy="33943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372285" y="1085850"/>
            <a:ext cx="1433944" cy="3394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98658707"/>
              </p:ext>
            </p:extLst>
          </p:nvPr>
        </p:nvGraphicFramePr>
        <p:xfrm>
          <a:off x="3494076" y="1127009"/>
          <a:ext cx="1190362" cy="257118"/>
        </p:xfrm>
        <a:graphic>
          <a:graphicData uri="http://schemas.openxmlformats.org/presentationml/2006/ole">
            <p:oleObj spid="_x0000_s4104" name="Image" r:id="rId5" imgW="1587302" imgH="342857" progId="">
              <p:embed/>
            </p:oleObj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774517968"/>
              </p:ext>
            </p:extLst>
          </p:nvPr>
        </p:nvGraphicFramePr>
        <p:xfrm>
          <a:off x="691429" y="1425287"/>
          <a:ext cx="4114800" cy="1210193"/>
        </p:xfrm>
        <a:graphic>
          <a:graphicData uri="http://schemas.openxmlformats.org/drawingml/2006/table">
            <a:tbl>
              <a:tblPr/>
              <a:tblGrid>
                <a:gridCol w="4114800">
                  <a:extLst>
                    <a:ext uri="{9D8B030D-6E8A-4147-A177-3AD203B41FA5}">
                      <a16:colId xmlns:a16="http://schemas.microsoft.com/office/drawing/2014/main" xmlns="" val="776762545"/>
                    </a:ext>
                  </a:extLst>
                </a:gridCol>
              </a:tblGrid>
              <a:tr h="1210193">
                <a:tc>
                  <a:txBody>
                    <a:bodyPr/>
                    <a:lstStyle/>
                    <a:p>
                      <a:pPr marL="171450" indent="-171450">
                        <a:buClrTx/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Orchestration at API Gateway</a:t>
                      </a:r>
                    </a:p>
                    <a:p>
                      <a:pPr marL="406400" indent="-171450">
                        <a:buClrTx/>
                        <a:buFont typeface="HelveticaNeueLT Pro 45 Lt" panose="020B0403020202020204" pitchFamily="34" charset="0"/>
                        <a:buChar char="-"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Create </a:t>
                      </a:r>
                      <a:r>
                        <a:rPr lang="en-US" sz="1200" dirty="0" err="1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ProductDetails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 virtual service </a:t>
                      </a:r>
                    </a:p>
                    <a:p>
                      <a:pPr marL="171450" indent="-171450">
                        <a:buClrTx/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Orchestration </a:t>
                      </a:r>
                      <a:r>
                        <a:rPr lang="en-US" sz="1200" dirty="0" err="1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Microservice</a:t>
                      </a:r>
                      <a:endParaRPr lang="en-US" sz="1200" dirty="0" smtClean="0">
                        <a:solidFill>
                          <a:schemeClr val="tx1"/>
                        </a:solidFill>
                        <a:latin typeface="HelveticaNeueLT Pro 45 Lt" panose="020B0403020202020204" pitchFamily="34" charset="0"/>
                      </a:endParaRPr>
                    </a:p>
                    <a:p>
                      <a:pPr marL="406400" marR="0" indent="-171450" algn="l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 typeface="HelveticaNeueLT Pro 45 Lt" panose="020B0403020202020204" pitchFamily="34" charset="0"/>
                        <a:buChar char="-"/>
                      </a:pPr>
                      <a:r>
                        <a:rPr lang="en-US" sz="1200" b="0" i="0" u="none" strike="noStrike" cap="none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  <a:ea typeface="+mn-ea"/>
                          <a:cs typeface="+mn-cs"/>
                          <a:sym typeface="Arial"/>
                        </a:rPr>
                        <a:t>Create </a:t>
                      </a:r>
                      <a:r>
                        <a:rPr lang="en-US" sz="1200" b="0" i="0" u="none" strike="noStrike" cap="none" dirty="0" err="1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  <a:ea typeface="+mn-ea"/>
                          <a:cs typeface="+mn-cs"/>
                          <a:sym typeface="Arial"/>
                        </a:rPr>
                        <a:t>ProductDetails</a:t>
                      </a:r>
                      <a:r>
                        <a:rPr lang="en-US" sz="1200" b="0" i="0" u="none" strike="noStrike" cap="none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 err="1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  <a:ea typeface="+mn-ea"/>
                          <a:cs typeface="+mn-cs"/>
                          <a:sym typeface="Arial"/>
                        </a:rPr>
                        <a:t>microservice</a:t>
                      </a:r>
                      <a:endParaRPr lang="en-US" sz="1200" b="0" i="0" u="none" strike="noStrike" cap="none" dirty="0" smtClean="0">
                        <a:solidFill>
                          <a:schemeClr val="tx1"/>
                        </a:solidFill>
                        <a:latin typeface="HelveticaNeueLT Pro 45 Lt" panose="020B040302020202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T="0" marB="0" anchor="ctr">
                    <a:lnL>
                      <a:noFill/>
                    </a:lnL>
                    <a:lnR w="12700" cmpd="sng">
                      <a:noFill/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4518441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803082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8"/>
          <p:cNvSpPr/>
          <p:nvPr/>
        </p:nvSpPr>
        <p:spPr>
          <a:xfrm>
            <a:off x="5892800" y="0"/>
            <a:ext cx="3251201" cy="5145088"/>
          </a:xfrm>
          <a:custGeom>
            <a:avLst/>
            <a:gdLst>
              <a:gd name="connsiteX0" fmla="*/ 0 w 2664902"/>
              <a:gd name="connsiteY0" fmla="*/ 0 h 5143500"/>
              <a:gd name="connsiteX1" fmla="*/ 2664902 w 2664902"/>
              <a:gd name="connsiteY1" fmla="*/ 0 h 5143500"/>
              <a:gd name="connsiteX2" fmla="*/ 2664902 w 2664902"/>
              <a:gd name="connsiteY2" fmla="*/ 5143500 h 5143500"/>
              <a:gd name="connsiteX3" fmla="*/ 0 w 2664902"/>
              <a:gd name="connsiteY3" fmla="*/ 5143500 h 5143500"/>
              <a:gd name="connsiteX4" fmla="*/ 0 w 2664902"/>
              <a:gd name="connsiteY4" fmla="*/ 0 h 5143500"/>
              <a:gd name="connsiteX0" fmla="*/ 114300 w 2779202"/>
              <a:gd name="connsiteY0" fmla="*/ 0 h 5168900"/>
              <a:gd name="connsiteX1" fmla="*/ 2779202 w 2779202"/>
              <a:gd name="connsiteY1" fmla="*/ 0 h 5168900"/>
              <a:gd name="connsiteX2" fmla="*/ 2779202 w 2779202"/>
              <a:gd name="connsiteY2" fmla="*/ 5143500 h 5168900"/>
              <a:gd name="connsiteX3" fmla="*/ 0 w 2779202"/>
              <a:gd name="connsiteY3" fmla="*/ 5168900 h 5168900"/>
              <a:gd name="connsiteX4" fmla="*/ 114300 w 2779202"/>
              <a:gd name="connsiteY4" fmla="*/ 0 h 5168900"/>
              <a:gd name="connsiteX0" fmla="*/ 228600 w 2779202"/>
              <a:gd name="connsiteY0" fmla="*/ 0 h 5181600"/>
              <a:gd name="connsiteX1" fmla="*/ 2779202 w 2779202"/>
              <a:gd name="connsiteY1" fmla="*/ 12700 h 5181600"/>
              <a:gd name="connsiteX2" fmla="*/ 2779202 w 2779202"/>
              <a:gd name="connsiteY2" fmla="*/ 5156200 h 5181600"/>
              <a:gd name="connsiteX3" fmla="*/ 0 w 2779202"/>
              <a:gd name="connsiteY3" fmla="*/ 5181600 h 5181600"/>
              <a:gd name="connsiteX4" fmla="*/ 228600 w 2779202"/>
              <a:gd name="connsiteY4" fmla="*/ 0 h 5181600"/>
              <a:gd name="connsiteX0" fmla="*/ 228600 w 2779202"/>
              <a:gd name="connsiteY0" fmla="*/ 0 h 5181600"/>
              <a:gd name="connsiteX1" fmla="*/ 2779202 w 2779202"/>
              <a:gd name="connsiteY1" fmla="*/ 12700 h 5181600"/>
              <a:gd name="connsiteX2" fmla="*/ 2779202 w 2779202"/>
              <a:gd name="connsiteY2" fmla="*/ 5156200 h 5181600"/>
              <a:gd name="connsiteX3" fmla="*/ 0 w 2779202"/>
              <a:gd name="connsiteY3" fmla="*/ 5181600 h 5181600"/>
              <a:gd name="connsiteX4" fmla="*/ 228600 w 2779202"/>
              <a:gd name="connsiteY4" fmla="*/ 0 h 5181600"/>
              <a:gd name="connsiteX0" fmla="*/ 228600 w 2779202"/>
              <a:gd name="connsiteY0" fmla="*/ 0 h 5181600"/>
              <a:gd name="connsiteX1" fmla="*/ 2779202 w 2779202"/>
              <a:gd name="connsiteY1" fmla="*/ 12700 h 5181600"/>
              <a:gd name="connsiteX2" fmla="*/ 2779202 w 2779202"/>
              <a:gd name="connsiteY2" fmla="*/ 5156200 h 5181600"/>
              <a:gd name="connsiteX3" fmla="*/ 0 w 2779202"/>
              <a:gd name="connsiteY3" fmla="*/ 5181600 h 5181600"/>
              <a:gd name="connsiteX4" fmla="*/ 228600 w 2779202"/>
              <a:gd name="connsiteY4" fmla="*/ 0 h 5181600"/>
              <a:gd name="connsiteX0" fmla="*/ 228600 w 2779202"/>
              <a:gd name="connsiteY0" fmla="*/ 0 h 5157788"/>
              <a:gd name="connsiteX1" fmla="*/ 2779202 w 2779202"/>
              <a:gd name="connsiteY1" fmla="*/ 12700 h 5157788"/>
              <a:gd name="connsiteX2" fmla="*/ 2779202 w 2779202"/>
              <a:gd name="connsiteY2" fmla="*/ 5156200 h 5157788"/>
              <a:gd name="connsiteX3" fmla="*/ 0 w 2779202"/>
              <a:gd name="connsiteY3" fmla="*/ 5157788 h 5157788"/>
              <a:gd name="connsiteX4" fmla="*/ 228600 w 2779202"/>
              <a:gd name="connsiteY4" fmla="*/ 0 h 5157788"/>
              <a:gd name="connsiteX0" fmla="*/ 228600 w 2779202"/>
              <a:gd name="connsiteY0" fmla="*/ 0 h 5157788"/>
              <a:gd name="connsiteX1" fmla="*/ 2779202 w 2779202"/>
              <a:gd name="connsiteY1" fmla="*/ 12700 h 5157788"/>
              <a:gd name="connsiteX2" fmla="*/ 2779202 w 2779202"/>
              <a:gd name="connsiteY2" fmla="*/ 5156200 h 5157788"/>
              <a:gd name="connsiteX3" fmla="*/ 0 w 2779202"/>
              <a:gd name="connsiteY3" fmla="*/ 5157788 h 5157788"/>
              <a:gd name="connsiteX4" fmla="*/ 228600 w 2779202"/>
              <a:gd name="connsiteY4" fmla="*/ 0 h 5157788"/>
              <a:gd name="connsiteX0" fmla="*/ 204787 w 2779202"/>
              <a:gd name="connsiteY0" fmla="*/ 1587 h 5145088"/>
              <a:gd name="connsiteX1" fmla="*/ 2779202 w 2779202"/>
              <a:gd name="connsiteY1" fmla="*/ 0 h 5145088"/>
              <a:gd name="connsiteX2" fmla="*/ 2779202 w 2779202"/>
              <a:gd name="connsiteY2" fmla="*/ 5143500 h 5145088"/>
              <a:gd name="connsiteX3" fmla="*/ 0 w 2779202"/>
              <a:gd name="connsiteY3" fmla="*/ 5145088 h 5145088"/>
              <a:gd name="connsiteX4" fmla="*/ 204787 w 2779202"/>
              <a:gd name="connsiteY4" fmla="*/ 1587 h 514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9202" h="5145088">
                <a:moveTo>
                  <a:pt x="204787" y="1587"/>
                </a:moveTo>
                <a:lnTo>
                  <a:pt x="2779202" y="0"/>
                </a:lnTo>
                <a:lnTo>
                  <a:pt x="2779202" y="5143500"/>
                </a:lnTo>
                <a:lnTo>
                  <a:pt x="0" y="5145088"/>
                </a:lnTo>
                <a:cubicBezTo>
                  <a:pt x="68262" y="4768850"/>
                  <a:pt x="192087" y="4738687"/>
                  <a:pt x="204787" y="1587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106920" y="1812520"/>
            <a:ext cx="822960" cy="82296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351254" y="2739154"/>
            <a:ext cx="2334293" cy="52322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Lab </a:t>
            </a:r>
            <a:r>
              <a:rPr lang="en-US" sz="2400" dirty="0" smtClean="0">
                <a:solidFill>
                  <a:schemeClr val="bg1"/>
                </a:solidFill>
                <a:latin typeface="HelveticaNeueLT Pro 45 Lt"/>
                <a:ea typeface="Helvetica Neue"/>
                <a:cs typeface="HelveticaNeueLT Pro 45 Lt"/>
                <a:sym typeface="Helvetica Neue"/>
              </a:rPr>
              <a:t>- 4</a:t>
            </a:r>
            <a:endParaRPr lang="en-US" sz="2400" dirty="0">
              <a:solidFill>
                <a:schemeClr val="bg1"/>
              </a:solidFill>
              <a:latin typeface="HelveticaNeueLT Pro 45 Lt"/>
              <a:ea typeface="Helvetica Neue"/>
              <a:cs typeface="HelveticaNeueLT Pro 45 Lt"/>
              <a:sym typeface="Helvetica Neue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235699" y="3326568"/>
            <a:ext cx="2565402" cy="584775"/>
          </a:xfrm>
          <a:prstGeom prst="rect">
            <a:avLst/>
          </a:prstGeom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sz="1200" dirty="0">
                <a:solidFill>
                  <a:srgbClr val="FFFFFF"/>
                </a:solidFill>
                <a:latin typeface="HelveticaNeueLT Pro 45 Lt"/>
                <a:cs typeface="HelveticaNeueLT Pro 45 Lt"/>
              </a:rPr>
              <a:t>Setup Monitoring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96192" y="1085850"/>
            <a:ext cx="4110037" cy="33943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372285" y="1085850"/>
            <a:ext cx="1433944" cy="3394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576793701"/>
              </p:ext>
            </p:extLst>
          </p:nvPr>
        </p:nvGraphicFramePr>
        <p:xfrm>
          <a:off x="3494076" y="1127009"/>
          <a:ext cx="1190362" cy="257118"/>
        </p:xfrm>
        <a:graphic>
          <a:graphicData uri="http://schemas.openxmlformats.org/presentationml/2006/ole">
            <p:oleObj spid="_x0000_s5127" name="Image" r:id="rId5" imgW="1587302" imgH="342857" progId="">
              <p:embed/>
            </p:oleObj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398393106"/>
              </p:ext>
            </p:extLst>
          </p:nvPr>
        </p:nvGraphicFramePr>
        <p:xfrm>
          <a:off x="691429" y="1425287"/>
          <a:ext cx="4114800" cy="1210193"/>
        </p:xfrm>
        <a:graphic>
          <a:graphicData uri="http://schemas.openxmlformats.org/drawingml/2006/table">
            <a:tbl>
              <a:tblPr/>
              <a:tblGrid>
                <a:gridCol w="4114800">
                  <a:extLst>
                    <a:ext uri="{9D8B030D-6E8A-4147-A177-3AD203B41FA5}">
                      <a16:colId xmlns:a16="http://schemas.microsoft.com/office/drawing/2014/main" xmlns="" val="776762545"/>
                    </a:ext>
                  </a:extLst>
                </a:gridCol>
              </a:tblGrid>
              <a:tr h="1210193">
                <a:tc>
                  <a:txBody>
                    <a:bodyPr/>
                    <a:lstStyle/>
                    <a:p>
                      <a:pPr marL="171450" indent="-171450">
                        <a:spcAft>
                          <a:spcPts val="600"/>
                        </a:spcAft>
                        <a:buClrTx/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 err="1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Hystrix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 dashboard</a:t>
                      </a:r>
                    </a:p>
                    <a:p>
                      <a:pPr marL="171450" indent="-171450">
                        <a:spcAft>
                          <a:spcPts val="600"/>
                        </a:spcAft>
                        <a:buClrTx/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 err="1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Microservice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</a:rPr>
                        <a:t> configuration</a:t>
                      </a:r>
                    </a:p>
                    <a:p>
                      <a:pPr marL="406400" marR="0" indent="-171450" algn="l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Font typeface="HelveticaNeueLT Pro 45 Lt" panose="020B0403020202020204" pitchFamily="34" charset="0"/>
                        <a:buChar char="-"/>
                      </a:pPr>
                      <a:r>
                        <a:rPr lang="en-US" sz="1200" b="0" i="0" u="none" strike="noStrike" cap="none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  <a:ea typeface="+mn-ea"/>
                          <a:cs typeface="+mn-cs"/>
                          <a:sym typeface="Arial"/>
                        </a:rPr>
                        <a:t>Annotate </a:t>
                      </a:r>
                      <a:r>
                        <a:rPr lang="en-US" sz="1200" b="0" i="0" u="none" strike="noStrike" cap="none" dirty="0" err="1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  <a:ea typeface="+mn-ea"/>
                          <a:cs typeface="+mn-cs"/>
                          <a:sym typeface="Arial"/>
                        </a:rPr>
                        <a:t>microservice</a:t>
                      </a:r>
                      <a:r>
                        <a:rPr lang="en-US" sz="1200" b="0" i="0" u="none" strike="noStrike" cap="none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  <a:ea typeface="+mn-ea"/>
                          <a:cs typeface="+mn-cs"/>
                          <a:sym typeface="Arial"/>
                        </a:rPr>
                        <a:t> to enable </a:t>
                      </a:r>
                      <a:r>
                        <a:rPr lang="en-US" sz="1200" b="0" i="0" u="none" strike="noStrike" cap="none" dirty="0" err="1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  <a:ea typeface="+mn-ea"/>
                          <a:cs typeface="+mn-cs"/>
                          <a:sym typeface="Arial"/>
                        </a:rPr>
                        <a:t>Hytrix</a:t>
                      </a:r>
                      <a:r>
                        <a:rPr lang="en-US" sz="1200" b="0" i="0" u="none" strike="noStrike" cap="none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  <a:ea typeface="+mn-ea"/>
                          <a:cs typeface="+mn-cs"/>
                          <a:sym typeface="Arial"/>
                        </a:rPr>
                        <a:t> dashboard</a:t>
                      </a:r>
                    </a:p>
                    <a:p>
                      <a:pPr marL="406400" marR="0" indent="-171450" algn="l" rtl="0" ea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Font typeface="HelveticaNeueLT Pro 45 Lt" panose="020B0403020202020204" pitchFamily="34" charset="0"/>
                        <a:buChar char="-"/>
                      </a:pPr>
                      <a:r>
                        <a:rPr lang="en-US" sz="1200" b="0" i="0" u="none" strike="noStrike" cap="none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  <a:ea typeface="+mn-ea"/>
                          <a:cs typeface="+mn-cs"/>
                          <a:sym typeface="Arial"/>
                        </a:rPr>
                        <a:t>Annotate </a:t>
                      </a:r>
                      <a:r>
                        <a:rPr lang="en-US" sz="1200" b="0" i="0" u="none" strike="noStrike" cap="none" dirty="0" err="1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  <a:ea typeface="+mn-ea"/>
                          <a:cs typeface="+mn-cs"/>
                          <a:sym typeface="Arial"/>
                        </a:rPr>
                        <a:t>microservice</a:t>
                      </a:r>
                      <a:r>
                        <a:rPr lang="en-US" sz="1200" b="0" i="0" u="none" strike="noStrike" cap="none" dirty="0" smtClean="0">
                          <a:solidFill>
                            <a:schemeClr val="tx1"/>
                          </a:solidFill>
                          <a:latin typeface="HelveticaNeueLT Pro 45 Lt" panose="020B0403020202020204" pitchFamily="34" charset="0"/>
                          <a:ea typeface="+mn-ea"/>
                          <a:cs typeface="+mn-cs"/>
                          <a:sym typeface="Arial"/>
                        </a:rPr>
                        <a:t> to enable Circuit Breaker</a:t>
                      </a:r>
                    </a:p>
                  </a:txBody>
                  <a:tcPr marT="0" marB="0" anchor="ctr">
                    <a:lnL>
                      <a:noFill/>
                    </a:lnL>
                    <a:lnR w="12700" cmpd="sng">
                      <a:noFill/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4518441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124007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935535" y="1555344"/>
            <a:ext cx="5272931" cy="914400"/>
          </a:xfrm>
        </p:spPr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913918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L Corporate Template 2016">
  <a:themeElements>
    <a:clrScheme name="GlobalLogic Palette 2014">
      <a:dk1>
        <a:sysClr val="windowText" lastClr="000000"/>
      </a:dk1>
      <a:lt1>
        <a:sysClr val="window" lastClr="FFFFFF"/>
      </a:lt1>
      <a:dk2>
        <a:srgbClr val="E95836"/>
      </a:dk2>
      <a:lt2>
        <a:srgbClr val="E6E7E8"/>
      </a:lt2>
      <a:accent1>
        <a:srgbClr val="BCBEC0"/>
      </a:accent1>
      <a:accent2>
        <a:srgbClr val="6D6E71"/>
      </a:accent2>
      <a:accent3>
        <a:srgbClr val="389394"/>
      </a:accent3>
      <a:accent4>
        <a:srgbClr val="F69264"/>
      </a:accent4>
      <a:accent5>
        <a:srgbClr val="8EC549"/>
      </a:accent5>
      <a:accent6>
        <a:srgbClr val="F4D034"/>
      </a:accent6>
      <a:hlink>
        <a:srgbClr val="0070C0"/>
      </a:hlink>
      <a:folHlink>
        <a:srgbClr val="0070C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9525"/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>
        <a:defPPr>
          <a:defRPr sz="1050" dirty="0">
            <a:solidFill>
              <a:schemeClr val="bg2"/>
            </a:solidFill>
            <a:latin typeface="HelveticaNeueLT Pro 45 Lt"/>
            <a:cs typeface="HelveticaNeueLT Pro 45 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orporate_PPT_template" id="{231A504B-6042-4E8A-9BC6-BA03A174489C}" vid="{F90606CF-611F-406A-A544-F3B4B84FA533}"/>
    </a:ext>
  </a:extLst>
</a:theme>
</file>

<file path=ppt/theme/theme2.xml><?xml version="1.0" encoding="utf-8"?>
<a:theme xmlns:a="http://schemas.openxmlformats.org/drawingml/2006/main" name="1_GL Corporate Template 2016">
  <a:themeElements>
    <a:clrScheme name="GlobalLogic Palette 2014">
      <a:dk1>
        <a:sysClr val="windowText" lastClr="000000"/>
      </a:dk1>
      <a:lt1>
        <a:sysClr val="window" lastClr="FFFFFF"/>
      </a:lt1>
      <a:dk2>
        <a:srgbClr val="E95836"/>
      </a:dk2>
      <a:lt2>
        <a:srgbClr val="E6E7E8"/>
      </a:lt2>
      <a:accent1>
        <a:srgbClr val="BCBEC0"/>
      </a:accent1>
      <a:accent2>
        <a:srgbClr val="6D6E71"/>
      </a:accent2>
      <a:accent3>
        <a:srgbClr val="389394"/>
      </a:accent3>
      <a:accent4>
        <a:srgbClr val="F69264"/>
      </a:accent4>
      <a:accent5>
        <a:srgbClr val="8EC549"/>
      </a:accent5>
      <a:accent6>
        <a:srgbClr val="F4D034"/>
      </a:accent6>
      <a:hlink>
        <a:srgbClr val="0070C0"/>
      </a:hlink>
      <a:folHlink>
        <a:srgbClr val="0070C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9525"/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>
        <a:defPPr>
          <a:defRPr sz="1050" dirty="0">
            <a:solidFill>
              <a:schemeClr val="bg2"/>
            </a:solidFill>
            <a:latin typeface="HelveticaNeueLT Pro 45 Lt"/>
            <a:cs typeface="HelveticaNeueLT Pro 45 Lt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18032</TotalTime>
  <Words>165</Words>
  <Application>Microsoft Office PowerPoint</Application>
  <PresentationFormat>On-screen Show (16:9)</PresentationFormat>
  <Paragraphs>49</Paragraphs>
  <Slides>6</Slides>
  <Notes>5</Notes>
  <HiddenSlides>0</HiddenSlides>
  <MMClips>0</MMClips>
  <ScaleCrop>false</ScaleCrop>
  <HeadingPairs>
    <vt:vector size="6" baseType="variant"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GL Corporate Template 2016</vt:lpstr>
      <vt:lpstr>1_GL Corporate Template 2016</vt:lpstr>
      <vt:lpstr>Image</vt:lpstr>
      <vt:lpstr>Slide 1</vt:lpstr>
      <vt:lpstr>Slide 2</vt:lpstr>
      <vt:lpstr>Slide 3</vt:lpstr>
      <vt:lpstr>Slide 4</vt:lpstr>
      <vt:lpstr>Slide 5</vt:lpstr>
      <vt:lpstr>Slide 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Sanjay Gadge</dc:creator>
  <cp:lastModifiedBy>vijaya.kotwani</cp:lastModifiedBy>
  <cp:revision>226</cp:revision>
  <cp:lastPrinted>2016-12-05T06:33:00Z</cp:lastPrinted>
  <dcterms:modified xsi:type="dcterms:W3CDTF">2016-12-21T10:42:09Z</dcterms:modified>
</cp:coreProperties>
</file>